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 id="256" r:id="rId3"/>
  </p:sldIdLst>
  <p:sldSz cx="32918400" cy="43891200"/>
  <p:notesSz cx="6858000" cy="9144000"/>
  <p:embeddedFontLst>
    <p:embeddedFont>
      <p:font typeface="Inter 24pt" panose="02000503000000020004" pitchFamily="2" charset="0"/>
      <p:regular r:id="rId4"/>
      <p:bold r:id="rId5"/>
      <p:italic r:id="rId6"/>
      <p:boldItalic r:id="rId7"/>
    </p:embeddedFont>
    <p:embeddedFont>
      <p:font typeface="Inter Tight Light" pitchFamily="2" charset="0"/>
      <p:regular r:id="rId8"/>
      <p: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23" d="100"/>
          <a:sy n="23" d="100"/>
        </p:scale>
        <p:origin x="393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solidFill>
                <a:latin typeface="+mj-lt"/>
                <a:ea typeface="+mn-ea"/>
                <a:cs typeface="+mn-cs"/>
              </a:defRPr>
            </a:pPr>
            <a:r>
              <a:rPr lang="en-CA" sz="3200" b="1" dirty="0">
                <a:solidFill>
                  <a:schemeClr val="tx1"/>
                </a:solidFill>
                <a:latin typeface="+mj-lt"/>
              </a:rPr>
              <a:t>Example graph with title in</a:t>
            </a:r>
            <a:br>
              <a:rPr lang="en-CA" sz="3200" b="1" dirty="0">
                <a:solidFill>
                  <a:schemeClr val="tx1"/>
                </a:solidFill>
                <a:latin typeface="+mj-lt"/>
              </a:rPr>
            </a:br>
            <a:r>
              <a:rPr lang="en-CA" sz="3200" b="1" dirty="0">
                <a:solidFill>
                  <a:schemeClr val="tx1"/>
                </a:solidFill>
                <a:latin typeface="+mj-lt"/>
              </a:rPr>
              <a:t>Inter Bold 32pt </a:t>
            </a:r>
          </a:p>
        </c:rich>
      </c:tx>
      <c:layout>
        <c:manualLayout>
          <c:xMode val="edge"/>
          <c:yMode val="edge"/>
          <c:x val="0.18963158824254664"/>
          <c:y val="8.2341839266083603E-3"/>
        </c:manualLayout>
      </c:layout>
      <c:overlay val="0"/>
      <c:spPr>
        <a:noFill/>
        <a:ln>
          <a:noFill/>
        </a:ln>
        <a:effectLst/>
      </c:spPr>
      <c:txPr>
        <a:bodyPr rot="0" spcFirstLastPara="1" vertOverflow="ellipsis" vert="horz" wrap="square" anchor="ctr" anchorCtr="1"/>
        <a:lstStyle/>
        <a:p>
          <a:pPr>
            <a:defRPr sz="3200" b="1"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6.1317340664393649E-2"/>
          <c:y val="0.1858717874498565"/>
          <c:w val="0.91134771825639471"/>
          <c:h val="0.5520371404966445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ACC-40CF-B9ED-A111CE5AF04E}"/>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ACC-40CF-B9ED-A111CE5AF04E}"/>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ACC-40CF-B9ED-A111CE5AF04E}"/>
            </c:ext>
          </c:extLst>
        </c:ser>
        <c:dLbls>
          <c:showLegendKey val="0"/>
          <c:showVal val="0"/>
          <c:showCatName val="0"/>
          <c:showSerName val="0"/>
          <c:showPercent val="0"/>
          <c:showBubbleSize val="0"/>
        </c:dLbls>
        <c:gapWidth val="219"/>
        <c:overlap val="-27"/>
        <c:axId val="1464171151"/>
        <c:axId val="1464165327"/>
      </c:barChart>
      <c:catAx>
        <c:axId val="146417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1464165327"/>
        <c:crosses val="autoZero"/>
        <c:auto val="1"/>
        <c:lblAlgn val="ctr"/>
        <c:lblOffset val="100"/>
        <c:noMultiLvlLbl val="0"/>
      </c:catAx>
      <c:valAx>
        <c:axId val="1464165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64171151"/>
        <c:crosses val="autoZero"/>
        <c:crossBetween val="between"/>
      </c:valAx>
      <c:spPr>
        <a:noFill/>
        <a:ln>
          <a:noFill/>
        </a:ln>
        <a:effectLst/>
      </c:spPr>
    </c:plotArea>
    <c:legend>
      <c:legendPos val="b"/>
      <c:layout>
        <c:manualLayout>
          <c:xMode val="edge"/>
          <c:yMode val="edge"/>
          <c:x val="0.20196647213919885"/>
          <c:y val="0.8893729548969812"/>
          <c:w val="0.62400876596535693"/>
          <c:h val="6.6110854893276227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onts.google.com/specimen/Inter"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Online Image Placeholder 91">
            <a:extLst>
              <a:ext uri="{FF2B5EF4-FFF2-40B4-BE49-F238E27FC236}">
                <a16:creationId xmlns:a16="http://schemas.microsoft.com/office/drawing/2014/main" id="{9FE48797-3E27-C70F-9D60-6359DD33076D}"/>
              </a:ext>
            </a:extLst>
          </p:cNvPr>
          <p:cNvSpPr>
            <a:spLocks noGrp="1"/>
          </p:cNvSpPr>
          <p:nvPr>
            <p:ph type="clipArt" sz="quarter" idx="10"/>
          </p:nvPr>
        </p:nvSpPr>
        <p:spPr>
          <a:xfrm>
            <a:off x="22883407" y="41397658"/>
            <a:ext cx="4319992" cy="1287463"/>
          </a:xfrm>
          <a:prstGeom prst="rect">
            <a:avLst/>
          </a:prstGeom>
        </p:spPr>
      </p:sp>
      <p:sp>
        <p:nvSpPr>
          <p:cNvPr id="13" name="Online Image Placeholder 92">
            <a:extLst>
              <a:ext uri="{FF2B5EF4-FFF2-40B4-BE49-F238E27FC236}">
                <a16:creationId xmlns:a16="http://schemas.microsoft.com/office/drawing/2014/main" id="{8577E09F-3633-D43B-64E8-869096934E42}"/>
              </a:ext>
            </a:extLst>
          </p:cNvPr>
          <p:cNvSpPr>
            <a:spLocks noGrp="1"/>
          </p:cNvSpPr>
          <p:nvPr>
            <p:ph type="clipArt" sz="quarter" idx="11"/>
          </p:nvPr>
        </p:nvSpPr>
        <p:spPr>
          <a:xfrm>
            <a:off x="28191218" y="41397657"/>
            <a:ext cx="3808904" cy="1287463"/>
          </a:xfrm>
          <a:prstGeom prst="rect">
            <a:avLst/>
          </a:prstGeom>
        </p:spPr>
      </p:sp>
      <p:sp>
        <p:nvSpPr>
          <p:cNvPr id="15" name="Text Placeholder 14">
            <a:extLst>
              <a:ext uri="{FF2B5EF4-FFF2-40B4-BE49-F238E27FC236}">
                <a16:creationId xmlns:a16="http://schemas.microsoft.com/office/drawing/2014/main" id="{4A2B86AC-8400-0BFC-395B-3EB53D92E164}"/>
              </a:ext>
            </a:extLst>
          </p:cNvPr>
          <p:cNvSpPr>
            <a:spLocks noGrp="1"/>
          </p:cNvSpPr>
          <p:nvPr>
            <p:ph type="body" sz="quarter" idx="12"/>
          </p:nvPr>
        </p:nvSpPr>
        <p:spPr>
          <a:xfrm>
            <a:off x="1952957" y="1044574"/>
            <a:ext cx="26060400" cy="1763713"/>
          </a:xfrm>
          <a:prstGeom prst="rect">
            <a:avLst/>
          </a:prstGeom>
        </p:spPr>
        <p:txBody>
          <a:bodyPr/>
          <a:lstStyle>
            <a:lvl1pPr algn="ctr">
              <a:buNone/>
              <a:defRPr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Click to edit Master text styles</a:t>
            </a:r>
            <a:endParaRPr lang="en-CA" dirty="0"/>
          </a:p>
        </p:txBody>
      </p:sp>
      <p:sp>
        <p:nvSpPr>
          <p:cNvPr id="19" name="Text Placeholder 18">
            <a:extLst>
              <a:ext uri="{FF2B5EF4-FFF2-40B4-BE49-F238E27FC236}">
                <a16:creationId xmlns:a16="http://schemas.microsoft.com/office/drawing/2014/main" id="{F3AFE839-43E7-BDDD-3DE2-197E474EDB1F}"/>
              </a:ext>
            </a:extLst>
          </p:cNvPr>
          <p:cNvSpPr>
            <a:spLocks noGrp="1"/>
          </p:cNvSpPr>
          <p:nvPr>
            <p:ph type="body" sz="quarter" idx="13"/>
          </p:nvPr>
        </p:nvSpPr>
        <p:spPr>
          <a:xfrm>
            <a:off x="1952957" y="3330575"/>
            <a:ext cx="26060400" cy="685800"/>
          </a:xfrm>
          <a:prstGeom prst="rect">
            <a:avLst/>
          </a:prstGeom>
        </p:spPr>
        <p:txBody>
          <a:bodyPr/>
          <a:lstStyle>
            <a:lvl1pPr algn="ctr">
              <a:buNone/>
              <a:defRPr sz="2800">
                <a:solidFill>
                  <a:schemeClr val="bg1"/>
                </a:solidFill>
              </a:defRPr>
            </a:lvl1pPr>
            <a:lvl2pPr algn="ctr">
              <a:buNone/>
              <a:defRPr sz="2800">
                <a:solidFill>
                  <a:schemeClr val="bg1"/>
                </a:solidFill>
              </a:defRPr>
            </a:lvl2pPr>
            <a:lvl3pPr algn="ctr">
              <a:buNone/>
              <a:defRPr sz="2800">
                <a:solidFill>
                  <a:schemeClr val="bg1"/>
                </a:solidFill>
              </a:defRPr>
            </a:lvl3pPr>
            <a:lvl4pPr algn="ctr">
              <a:buNone/>
              <a:defRPr sz="2800">
                <a:solidFill>
                  <a:schemeClr val="bg1"/>
                </a:solidFill>
              </a:defRPr>
            </a:lvl4pPr>
            <a:lvl5pPr algn="ctr">
              <a:buNone/>
              <a:defRPr sz="2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45656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EC15F6-14DD-E03E-C80F-A90EBCCF79B4}"/>
              </a:ext>
            </a:extLst>
          </p:cNvPr>
          <p:cNvSpPr/>
          <p:nvPr userDrawn="1"/>
        </p:nvSpPr>
        <p:spPr>
          <a:xfrm>
            <a:off x="0" y="0"/>
            <a:ext cx="32918400" cy="438912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85">
            <a:hlinkClick r:id="rId2"/>
            <a:extLst>
              <a:ext uri="{FF2B5EF4-FFF2-40B4-BE49-F238E27FC236}">
                <a16:creationId xmlns:a16="http://schemas.microsoft.com/office/drawing/2014/main" id="{8045F50D-5867-3C96-387D-959E05CCEF22}"/>
              </a:ext>
            </a:extLst>
          </p:cNvPr>
          <p:cNvSpPr txBox="1">
            <a:spLocks/>
          </p:cNvSpPr>
          <p:nvPr userDrawn="1"/>
        </p:nvSpPr>
        <p:spPr>
          <a:xfrm>
            <a:off x="8518357" y="6762106"/>
            <a:ext cx="18528632" cy="8975200"/>
          </a:xfrm>
          <a:prstGeom prst="rect">
            <a:avLst/>
          </a:prstGeom>
        </p:spPr>
        <p:txBody>
          <a:bodyPr vert="horz" lIns="914400" tIns="45720" rIns="914400" bIns="45720" rtlCol="0">
            <a:noAutofit/>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lnSpc>
                <a:spcPct val="100000"/>
              </a:lnSpc>
              <a:buNone/>
            </a:pPr>
            <a:r>
              <a:rPr lang="en-CA" sz="16000" b="1" dirty="0">
                <a:solidFill>
                  <a:schemeClr val="accent1"/>
                </a:solidFill>
              </a:rPr>
              <a:t>Important!</a:t>
            </a:r>
          </a:p>
          <a:p>
            <a:pPr marL="0" indent="0">
              <a:lnSpc>
                <a:spcPct val="100000"/>
              </a:lnSpc>
              <a:buNone/>
            </a:pPr>
            <a:r>
              <a:rPr lang="en-CA" sz="6000" dirty="0"/>
              <a:t>This template uses the font family </a:t>
            </a:r>
            <a:r>
              <a:rPr lang="en-CA" sz="6000" b="1" dirty="0"/>
              <a:t>Inter</a:t>
            </a:r>
            <a:r>
              <a:rPr lang="en-CA" sz="6000" dirty="0"/>
              <a:t>; this is a freely available font from Google. Please make sure to download and install the full font family before proceeding with this template.</a:t>
            </a:r>
          </a:p>
        </p:txBody>
      </p:sp>
      <p:sp>
        <p:nvSpPr>
          <p:cNvPr id="4" name="Rectangle 3">
            <a:hlinkClick r:id="rId2"/>
            <a:extLst>
              <a:ext uri="{FF2B5EF4-FFF2-40B4-BE49-F238E27FC236}">
                <a16:creationId xmlns:a16="http://schemas.microsoft.com/office/drawing/2014/main" id="{7BF16607-35AF-3B87-DC5C-D0DD03BEEF24}"/>
              </a:ext>
            </a:extLst>
          </p:cNvPr>
          <p:cNvSpPr/>
          <p:nvPr userDrawn="1"/>
        </p:nvSpPr>
        <p:spPr>
          <a:xfrm>
            <a:off x="9480884" y="14341646"/>
            <a:ext cx="10635916" cy="2021305"/>
          </a:xfrm>
          <a:prstGeom prst="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CA" sz="5400" b="1" dirty="0"/>
              <a:t>Visit Google to download</a:t>
            </a:r>
          </a:p>
        </p:txBody>
      </p:sp>
      <p:pic>
        <p:nvPicPr>
          <p:cNvPr id="5" name="Picture 4">
            <a:extLst>
              <a:ext uri="{FF2B5EF4-FFF2-40B4-BE49-F238E27FC236}">
                <a16:creationId xmlns:a16="http://schemas.microsoft.com/office/drawing/2014/main" id="{9761728F-B848-4473-3BFC-E52F79F1C077}"/>
              </a:ext>
            </a:extLst>
          </p:cNvPr>
          <p:cNvPicPr>
            <a:picLocks noChangeAspect="1"/>
          </p:cNvPicPr>
          <p:nvPr userDrawn="1"/>
        </p:nvPicPr>
        <p:blipFill>
          <a:blip r:embed="rId3"/>
          <a:stretch>
            <a:fillRect/>
          </a:stretch>
        </p:blipFill>
        <p:spPr>
          <a:xfrm>
            <a:off x="-1" y="21728677"/>
            <a:ext cx="32955879" cy="22220690"/>
          </a:xfrm>
          <a:prstGeom prst="rect">
            <a:avLst/>
          </a:prstGeom>
        </p:spPr>
      </p:pic>
    </p:spTree>
    <p:extLst>
      <p:ext uri="{BB962C8B-B14F-4D97-AF65-F5344CB8AC3E}">
        <p14:creationId xmlns:p14="http://schemas.microsoft.com/office/powerpoint/2010/main" val="1799196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7C2B29-F699-CFC1-8060-910E243BB76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32918400" cy="5365699"/>
          </a:xfrm>
          <a:prstGeom prst="rect">
            <a:avLst/>
          </a:prstGeom>
        </p:spPr>
      </p:pic>
      <p:pic>
        <p:nvPicPr>
          <p:cNvPr id="10" name="Picture 9">
            <a:extLst>
              <a:ext uri="{FF2B5EF4-FFF2-40B4-BE49-F238E27FC236}">
                <a16:creationId xmlns:a16="http://schemas.microsoft.com/office/drawing/2014/main" id="{7463EBB0-6672-AE79-702D-C8C00955E3AB}"/>
              </a:ext>
            </a:extLst>
          </p:cNvPr>
          <p:cNvPicPr>
            <a:picLocks noChangeAspect="1"/>
          </p:cNvPicPr>
          <p:nvPr userDrawn="1"/>
        </p:nvPicPr>
        <p:blipFill>
          <a:blip r:embed="rId4">
            <a:extLst>
              <a:ext uri="{28A0092B-C50C-407E-A947-70E740481C1C}">
                <a14:useLocalDpi xmlns:a14="http://schemas.microsoft.com/office/drawing/2010/main" val="0"/>
              </a:ext>
            </a:extLst>
          </a:blip>
          <a:srcRect l="2147" t="91223" r="16269" b="3656"/>
          <a:stretch>
            <a:fillRect/>
          </a:stretch>
        </p:blipFill>
        <p:spPr>
          <a:xfrm>
            <a:off x="0" y="43554315"/>
            <a:ext cx="32918400" cy="336885"/>
          </a:xfrm>
          <a:prstGeom prst="rect">
            <a:avLst/>
          </a:prstGeom>
        </p:spPr>
      </p:pic>
      <p:grpSp>
        <p:nvGrpSpPr>
          <p:cNvPr id="16" name="Group 15">
            <a:extLst>
              <a:ext uri="{FF2B5EF4-FFF2-40B4-BE49-F238E27FC236}">
                <a16:creationId xmlns:a16="http://schemas.microsoft.com/office/drawing/2014/main" id="{7D96D711-28C6-33D2-34ED-99BEA3152ED8}"/>
              </a:ext>
            </a:extLst>
          </p:cNvPr>
          <p:cNvGrpSpPr/>
          <p:nvPr userDrawn="1"/>
        </p:nvGrpSpPr>
        <p:grpSpPr>
          <a:xfrm>
            <a:off x="28509686" y="1294952"/>
            <a:ext cx="3969474" cy="2635589"/>
            <a:chOff x="27507597" y="870890"/>
            <a:chExt cx="4977667" cy="3304993"/>
          </a:xfrm>
        </p:grpSpPr>
        <p:pic>
          <p:nvPicPr>
            <p:cNvPr id="17" name="Picture 16">
              <a:extLst>
                <a:ext uri="{FF2B5EF4-FFF2-40B4-BE49-F238E27FC236}">
                  <a16:creationId xmlns:a16="http://schemas.microsoft.com/office/drawing/2014/main" id="{61B4D7C4-B4BD-517B-71E5-051380EFB3F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507597" y="870890"/>
              <a:ext cx="4977667" cy="1597832"/>
            </a:xfrm>
            <a:prstGeom prst="rect">
              <a:avLst/>
            </a:prstGeom>
          </p:spPr>
        </p:pic>
        <p:pic>
          <p:nvPicPr>
            <p:cNvPr id="18" name="Picture 17">
              <a:extLst>
                <a:ext uri="{FF2B5EF4-FFF2-40B4-BE49-F238E27FC236}">
                  <a16:creationId xmlns:a16="http://schemas.microsoft.com/office/drawing/2014/main" id="{87EF0208-AB31-3C69-F1DC-393E7B8FC14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8678272" y="2682849"/>
              <a:ext cx="2636316" cy="1493034"/>
            </a:xfrm>
            <a:prstGeom prst="rect">
              <a:avLst/>
            </a:prstGeom>
          </p:spPr>
        </p:pic>
      </p:grpSp>
      <p:cxnSp>
        <p:nvCxnSpPr>
          <p:cNvPr id="28" name="Straight Connector 27">
            <a:extLst>
              <a:ext uri="{FF2B5EF4-FFF2-40B4-BE49-F238E27FC236}">
                <a16:creationId xmlns:a16="http://schemas.microsoft.com/office/drawing/2014/main" id="{AD96F805-F4C3-6735-917C-B17EF039386E}"/>
              </a:ext>
            </a:extLst>
          </p:cNvPr>
          <p:cNvCxnSpPr/>
          <p:nvPr userDrawn="1"/>
        </p:nvCxnSpPr>
        <p:spPr>
          <a:xfrm>
            <a:off x="27987171" y="751114"/>
            <a:ext cx="0" cy="3788229"/>
          </a:xfrm>
          <a:prstGeom prst="line">
            <a:avLst/>
          </a:prstGeom>
          <a:ln w="285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92051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onts.google.com/specimen/Int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onts.google.com/specimen/Inter" TargetMode="External"/><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hlinkClick r:id="rId2"/>
            <a:extLst>
              <a:ext uri="{FF2B5EF4-FFF2-40B4-BE49-F238E27FC236}">
                <a16:creationId xmlns:a16="http://schemas.microsoft.com/office/drawing/2014/main" id="{DC086536-B467-8A48-FAB8-E8D8E334F77D}"/>
              </a:ext>
            </a:extLst>
          </p:cNvPr>
          <p:cNvSpPr/>
          <p:nvPr/>
        </p:nvSpPr>
        <p:spPr>
          <a:xfrm>
            <a:off x="9480884" y="14341646"/>
            <a:ext cx="10635916" cy="2021305"/>
          </a:xfrm>
          <a:prstGeom prst="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CA" sz="5400" b="1" dirty="0"/>
              <a:t>Visit Google to download</a:t>
            </a:r>
          </a:p>
        </p:txBody>
      </p:sp>
    </p:spTree>
    <p:extLst>
      <p:ext uri="{BB962C8B-B14F-4D97-AF65-F5344CB8AC3E}">
        <p14:creationId xmlns:p14="http://schemas.microsoft.com/office/powerpoint/2010/main" val="32392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hart 39">
            <a:extLst>
              <a:ext uri="{FF2B5EF4-FFF2-40B4-BE49-F238E27FC236}">
                <a16:creationId xmlns:a16="http://schemas.microsoft.com/office/drawing/2014/main" id="{9C2A170D-6BAE-E3B8-A054-C039E097C4CE}"/>
              </a:ext>
            </a:extLst>
          </p:cNvPr>
          <p:cNvGraphicFramePr/>
          <p:nvPr>
            <p:extLst>
              <p:ext uri="{D42A27DB-BD31-4B8C-83A1-F6EECF244321}">
                <p14:modId xmlns:p14="http://schemas.microsoft.com/office/powerpoint/2010/main" val="304800993"/>
              </p:ext>
            </p:extLst>
          </p:nvPr>
        </p:nvGraphicFramePr>
        <p:xfrm>
          <a:off x="11819915" y="14984635"/>
          <a:ext cx="9603168" cy="8525070"/>
        </p:xfrm>
        <a:graphic>
          <a:graphicData uri="http://schemas.openxmlformats.org/drawingml/2006/chart">
            <c:chart xmlns:c="http://schemas.openxmlformats.org/drawingml/2006/chart" xmlns:r="http://schemas.openxmlformats.org/officeDocument/2006/relationships" r:id="rId2"/>
          </a:graphicData>
        </a:graphic>
      </p:graphicFrame>
      <p:sp>
        <p:nvSpPr>
          <p:cNvPr id="41" name="Text Placeholder 73">
            <a:extLst>
              <a:ext uri="{FF2B5EF4-FFF2-40B4-BE49-F238E27FC236}">
                <a16:creationId xmlns:a16="http://schemas.microsoft.com/office/drawing/2014/main" id="{20E176ED-6F16-0B11-BA7A-17E34993B401}"/>
              </a:ext>
            </a:extLst>
          </p:cNvPr>
          <p:cNvSpPr txBox="1">
            <a:spLocks/>
          </p:cNvSpPr>
          <p:nvPr/>
        </p:nvSpPr>
        <p:spPr>
          <a:xfrm>
            <a:off x="-1312" y="6287358"/>
            <a:ext cx="11004544" cy="615553"/>
          </a:xfrm>
          <a:prstGeom prst="rect">
            <a:avLst/>
          </a:prstGeom>
        </p:spPr>
        <p:txBody>
          <a:bodyPr vert="horz" lIns="914400" tIns="45720" rIns="914400" bIns="45720" rtlCol="0">
            <a:noAutofit/>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lnSpc>
                <a:spcPct val="110000"/>
              </a:lnSpc>
              <a:buNone/>
            </a:pPr>
            <a:r>
              <a:rPr lang="en-CA" sz="4800" b="1" dirty="0">
                <a:solidFill>
                  <a:schemeClr val="accent1"/>
                </a:solidFill>
                <a:latin typeface="Inter 24pt" panose="02000503000000020004" pitchFamily="2" charset="0"/>
                <a:ea typeface="Inter 24pt" panose="02000503000000020004" pitchFamily="2" charset="0"/>
              </a:rPr>
              <a:t>Introduction</a:t>
            </a:r>
          </a:p>
        </p:txBody>
      </p:sp>
      <p:sp>
        <p:nvSpPr>
          <p:cNvPr id="42" name="Text Placeholder 74">
            <a:extLst>
              <a:ext uri="{FF2B5EF4-FFF2-40B4-BE49-F238E27FC236}">
                <a16:creationId xmlns:a16="http://schemas.microsoft.com/office/drawing/2014/main" id="{197A2938-AA93-B4EB-001E-4BD33E5690FE}"/>
              </a:ext>
            </a:extLst>
          </p:cNvPr>
          <p:cNvSpPr txBox="1">
            <a:spLocks/>
          </p:cNvSpPr>
          <p:nvPr/>
        </p:nvSpPr>
        <p:spPr>
          <a:xfrm>
            <a:off x="0" y="11964702"/>
            <a:ext cx="11003231" cy="615553"/>
          </a:xfrm>
          <a:prstGeom prst="rect">
            <a:avLst/>
          </a:prstGeom>
        </p:spPr>
        <p:txBody>
          <a:bodyPr vert="horz" lIns="914400" tIns="45720" rIns="914400" bIns="45720" rtlCol="0">
            <a:noAutofit/>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buNone/>
            </a:pPr>
            <a:r>
              <a:rPr lang="en-CA" sz="4800" b="1" dirty="0">
                <a:solidFill>
                  <a:schemeClr val="accent1"/>
                </a:solidFill>
                <a:latin typeface="+mj-lt"/>
              </a:rPr>
              <a:t>Objective</a:t>
            </a:r>
          </a:p>
        </p:txBody>
      </p:sp>
      <p:sp>
        <p:nvSpPr>
          <p:cNvPr id="43" name="Text Placeholder 75">
            <a:extLst>
              <a:ext uri="{FF2B5EF4-FFF2-40B4-BE49-F238E27FC236}">
                <a16:creationId xmlns:a16="http://schemas.microsoft.com/office/drawing/2014/main" id="{A4078DF0-D079-24D6-3408-890321105EB8}"/>
              </a:ext>
            </a:extLst>
          </p:cNvPr>
          <p:cNvSpPr txBox="1">
            <a:spLocks/>
          </p:cNvSpPr>
          <p:nvPr/>
        </p:nvSpPr>
        <p:spPr>
          <a:xfrm>
            <a:off x="-1310" y="16264737"/>
            <a:ext cx="10923364" cy="615553"/>
          </a:xfrm>
          <a:prstGeom prst="rect">
            <a:avLst/>
          </a:prstGeom>
        </p:spPr>
        <p:txBody>
          <a:bodyPr vert="horz" lIns="914400" tIns="45720" rIns="914400" bIns="45720" rtlCol="0">
            <a:noAutofit/>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buNone/>
            </a:pPr>
            <a:r>
              <a:rPr lang="en-CA" sz="4800" b="1" dirty="0">
                <a:solidFill>
                  <a:schemeClr val="accent1"/>
                </a:solidFill>
                <a:latin typeface="+mj-lt"/>
              </a:rPr>
              <a:t>Methods</a:t>
            </a:r>
          </a:p>
        </p:txBody>
      </p:sp>
      <p:sp>
        <p:nvSpPr>
          <p:cNvPr id="44" name="Text Placeholder 76">
            <a:extLst>
              <a:ext uri="{FF2B5EF4-FFF2-40B4-BE49-F238E27FC236}">
                <a16:creationId xmlns:a16="http://schemas.microsoft.com/office/drawing/2014/main" id="{6F2F7CA6-C098-D206-6240-9839756B1914}"/>
              </a:ext>
            </a:extLst>
          </p:cNvPr>
          <p:cNvSpPr txBox="1">
            <a:spLocks/>
          </p:cNvSpPr>
          <p:nvPr/>
        </p:nvSpPr>
        <p:spPr>
          <a:xfrm>
            <a:off x="10979702" y="6287358"/>
            <a:ext cx="14789852" cy="615553"/>
          </a:xfrm>
          <a:prstGeom prst="rect">
            <a:avLst/>
          </a:prstGeom>
        </p:spPr>
        <p:txBody>
          <a:bodyPr vert="horz" lIns="914400" tIns="45720" rIns="914400" bIns="45720" rtlCol="0">
            <a:noAutofit/>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buNone/>
            </a:pPr>
            <a:r>
              <a:rPr lang="en-CA" sz="4800" b="1" dirty="0">
                <a:solidFill>
                  <a:schemeClr val="accent1"/>
                </a:solidFill>
                <a:latin typeface="+mj-lt"/>
              </a:rPr>
              <a:t>Results</a:t>
            </a:r>
          </a:p>
        </p:txBody>
      </p:sp>
      <p:sp>
        <p:nvSpPr>
          <p:cNvPr id="45" name="Content Placeholder 82">
            <a:extLst>
              <a:ext uri="{FF2B5EF4-FFF2-40B4-BE49-F238E27FC236}">
                <a16:creationId xmlns:a16="http://schemas.microsoft.com/office/drawing/2014/main" id="{42F2573F-32C5-F989-3405-CD0B33210BAD}"/>
              </a:ext>
            </a:extLst>
          </p:cNvPr>
          <p:cNvSpPr txBox="1">
            <a:spLocks/>
          </p:cNvSpPr>
          <p:nvPr/>
        </p:nvSpPr>
        <p:spPr>
          <a:xfrm>
            <a:off x="10979703" y="7195241"/>
            <a:ext cx="10989870" cy="960648"/>
          </a:xfrm>
          <a:prstGeom prst="rect">
            <a:avLst/>
          </a:prstGeom>
        </p:spPr>
        <p:txBody>
          <a:bodyPr vert="horz" lIns="914400" tIns="45720" rIns="914400" bIns="45720" rtlCol="0">
            <a:noAutofit/>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lnSpc>
                <a:spcPct val="100000"/>
              </a:lnSpc>
              <a:buNone/>
            </a:pPr>
            <a:r>
              <a:rPr lang="en-CA" sz="2800" b="1" dirty="0"/>
              <a:t>Figure 1.</a:t>
            </a:r>
            <a:r>
              <a:rPr lang="en-CA" sz="2800" dirty="0"/>
              <a:t> Title of figure, ending with a period. Titles </a:t>
            </a:r>
            <a:r>
              <a:rPr lang="en-CA" sz="2800" b="1" dirty="0"/>
              <a:t>precede</a:t>
            </a:r>
            <a:r>
              <a:rPr lang="en-CA" sz="2800" dirty="0"/>
              <a:t> the figure.</a:t>
            </a:r>
          </a:p>
        </p:txBody>
      </p:sp>
      <p:sp>
        <p:nvSpPr>
          <p:cNvPr id="46" name="Content Placeholder 84">
            <a:extLst>
              <a:ext uri="{FF2B5EF4-FFF2-40B4-BE49-F238E27FC236}">
                <a16:creationId xmlns:a16="http://schemas.microsoft.com/office/drawing/2014/main" id="{9615E649-440E-4D86-1B4E-B4FDDABE3325}"/>
              </a:ext>
            </a:extLst>
          </p:cNvPr>
          <p:cNvSpPr txBox="1">
            <a:spLocks/>
          </p:cNvSpPr>
          <p:nvPr/>
        </p:nvSpPr>
        <p:spPr>
          <a:xfrm>
            <a:off x="-1" y="12833519"/>
            <a:ext cx="11016923" cy="459741"/>
          </a:xfrm>
          <a:prstGeom prst="rect">
            <a:avLst/>
          </a:prstGeom>
        </p:spPr>
        <p:txBody>
          <a:bodyPr vert="horz" lIns="914400" tIns="45720" rIns="914400" bIns="45720" rtlCol="0">
            <a:noAutofit/>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lnSpc>
                <a:spcPct val="100000"/>
              </a:lnSpc>
              <a:buNone/>
            </a:pPr>
            <a:r>
              <a:rPr lang="en-CA" sz="2800" dirty="0"/>
              <a:t>Experimental objective(s) in Inter 28pt.</a:t>
            </a:r>
          </a:p>
        </p:txBody>
      </p:sp>
      <p:sp>
        <p:nvSpPr>
          <p:cNvPr id="47" name="Content Placeholder 85">
            <a:extLst>
              <a:ext uri="{FF2B5EF4-FFF2-40B4-BE49-F238E27FC236}">
                <a16:creationId xmlns:a16="http://schemas.microsoft.com/office/drawing/2014/main" id="{AC5E0566-DF3C-FF6A-EC7B-46541A19B4A8}"/>
              </a:ext>
            </a:extLst>
          </p:cNvPr>
          <p:cNvSpPr txBox="1">
            <a:spLocks/>
          </p:cNvSpPr>
          <p:nvPr/>
        </p:nvSpPr>
        <p:spPr>
          <a:xfrm>
            <a:off x="-1" y="7195241"/>
            <a:ext cx="10972801" cy="2936573"/>
          </a:xfrm>
          <a:prstGeom prst="rect">
            <a:avLst/>
          </a:prstGeom>
        </p:spPr>
        <p:txBody>
          <a:bodyPr vert="horz" lIns="914400" tIns="45720" rIns="914400" bIns="45720" rtlCol="0">
            <a:noAutofit/>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lnSpc>
                <a:spcPct val="100000"/>
              </a:lnSpc>
              <a:buNone/>
            </a:pPr>
            <a:r>
              <a:rPr lang="en-CA" sz="2800" dirty="0"/>
              <a:t>Intro text in </a:t>
            </a:r>
            <a:r>
              <a:rPr lang="en-CA" sz="2800" b="1" dirty="0">
                <a:hlinkClick r:id="rId3">
                  <a:extLst>
                    <a:ext uri="{A12FA001-AC4F-418D-AE19-62706E023703}">
                      <ahyp:hlinkClr xmlns:ahyp="http://schemas.microsoft.com/office/drawing/2018/hyperlinkcolor" val="tx"/>
                    </a:ext>
                  </a:extLst>
                </a:hlinkClick>
              </a:rPr>
              <a:t>Inter 28pt</a:t>
            </a:r>
            <a:r>
              <a:rPr lang="en-CA" sz="2800" dirty="0"/>
              <a:t>, with </a:t>
            </a:r>
            <a:r>
              <a:rPr lang="en-CA" sz="2800" b="1" dirty="0"/>
              <a:t>bolding for emphasis</a:t>
            </a:r>
            <a:r>
              <a:rPr lang="en-CA" sz="2800" dirty="0"/>
              <a:t>. The purpose of these blocks and horizontal lines is to keep your content easy to follow. Solid dark grey lines denote separation of different sections. Light grey dotted lines can be used to help distinguish content within a section.</a:t>
            </a:r>
          </a:p>
        </p:txBody>
      </p:sp>
      <p:sp>
        <p:nvSpPr>
          <p:cNvPr id="48" name="Content Placeholder 86">
            <a:extLst>
              <a:ext uri="{FF2B5EF4-FFF2-40B4-BE49-F238E27FC236}">
                <a16:creationId xmlns:a16="http://schemas.microsoft.com/office/drawing/2014/main" id="{2AC445F0-A799-A12F-8DFF-5C6A371B5938}"/>
              </a:ext>
            </a:extLst>
          </p:cNvPr>
          <p:cNvSpPr txBox="1">
            <a:spLocks/>
          </p:cNvSpPr>
          <p:nvPr/>
        </p:nvSpPr>
        <p:spPr>
          <a:xfrm>
            <a:off x="-31744" y="17140070"/>
            <a:ext cx="11004544" cy="960648"/>
          </a:xfrm>
          <a:prstGeom prst="rect">
            <a:avLst/>
          </a:prstGeom>
        </p:spPr>
        <p:txBody>
          <a:bodyPr vert="horz" lIns="914400" tIns="45720" rIns="914400" bIns="45720" rtlCol="0">
            <a:noAutofit/>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lnSpc>
                <a:spcPct val="100000"/>
              </a:lnSpc>
              <a:buNone/>
            </a:pPr>
            <a:r>
              <a:rPr lang="en-CA" sz="2800" dirty="0"/>
              <a:t>Describe methods here, include diagrams where necessary.</a:t>
            </a:r>
          </a:p>
        </p:txBody>
      </p:sp>
      <p:sp>
        <p:nvSpPr>
          <p:cNvPr id="49" name="Content Placeholder 90">
            <a:extLst>
              <a:ext uri="{FF2B5EF4-FFF2-40B4-BE49-F238E27FC236}">
                <a16:creationId xmlns:a16="http://schemas.microsoft.com/office/drawing/2014/main" id="{F855BC9F-C812-ACAF-CD5F-D5342EDC8FD6}"/>
              </a:ext>
            </a:extLst>
          </p:cNvPr>
          <p:cNvSpPr txBox="1">
            <a:spLocks/>
          </p:cNvSpPr>
          <p:nvPr/>
        </p:nvSpPr>
        <p:spPr>
          <a:xfrm>
            <a:off x="21990650" y="15152611"/>
            <a:ext cx="10927749" cy="614836"/>
          </a:xfrm>
          <a:prstGeom prst="rect">
            <a:avLst/>
          </a:prstGeom>
        </p:spPr>
        <p:txBody>
          <a:bodyPr wrap="square" lIns="914400" tIns="0" rIns="914400" bIns="0">
            <a:noAutofit/>
          </a:bodyPr>
          <a:lstStyle>
            <a:lvl1pPr marL="0">
              <a:defRPr lang="en-US" sz="3237" kern="1200" dirty="0" smtClean="0">
                <a:solidFill>
                  <a:schemeClr val="tx1">
                    <a:lumMod val="75000"/>
                    <a:lumOff val="25000"/>
                  </a:schemeClr>
                </a:solidFill>
                <a:latin typeface="+mn-lt"/>
                <a:ea typeface="+mn-ea"/>
                <a:cs typeface="+mn-cs"/>
              </a:defRPr>
            </a:lvl1pPr>
            <a:lvl2pPr marL="1234348">
              <a:defRPr lang="en-US" sz="3237" kern="1200" dirty="0" smtClean="0">
                <a:solidFill>
                  <a:schemeClr val="tx1">
                    <a:lumMod val="75000"/>
                    <a:lumOff val="25000"/>
                  </a:schemeClr>
                </a:solidFill>
                <a:latin typeface="+mn-lt"/>
                <a:ea typeface="+mn-ea"/>
                <a:cs typeface="+mn-cs"/>
              </a:defRPr>
            </a:lvl2pPr>
            <a:lvl3pPr marL="2468705">
              <a:defRPr lang="en-US" sz="3237" kern="1200" dirty="0" smtClean="0">
                <a:solidFill>
                  <a:schemeClr val="tx1">
                    <a:lumMod val="75000"/>
                    <a:lumOff val="25000"/>
                  </a:schemeClr>
                </a:solidFill>
                <a:latin typeface="+mn-lt"/>
                <a:ea typeface="+mn-ea"/>
                <a:cs typeface="+mn-cs"/>
              </a:defRPr>
            </a:lvl3pPr>
            <a:lvl4pPr marL="3703053">
              <a:defRPr lang="en-US" sz="3237" kern="1200" dirty="0" smtClean="0">
                <a:solidFill>
                  <a:schemeClr val="tx1">
                    <a:lumMod val="75000"/>
                    <a:lumOff val="25000"/>
                  </a:schemeClr>
                </a:solidFill>
                <a:latin typeface="+mn-lt"/>
                <a:ea typeface="+mn-ea"/>
                <a:cs typeface="+mn-cs"/>
              </a:defRPr>
            </a:lvl4pPr>
            <a:lvl5pPr marL="4937404">
              <a:defRPr lang="en-CA" sz="3237" kern="1200" dirty="0" smtClean="0">
                <a:solidFill>
                  <a:schemeClr val="tx1">
                    <a:lumMod val="75000"/>
                    <a:lumOff val="25000"/>
                  </a:schemeClr>
                </a:solidFill>
                <a:latin typeface="+mn-lt"/>
                <a:ea typeface="+mn-ea"/>
                <a:cs typeface="+mn-cs"/>
              </a:defRPr>
            </a:lvl5pPr>
            <a:lvl6pPr marL="6171757">
              <a:defRPr>
                <a:latin typeface="+mn-lt"/>
                <a:ea typeface="+mn-ea"/>
                <a:cs typeface="+mn-cs"/>
              </a:defRPr>
            </a:lvl6pPr>
            <a:lvl7pPr marL="7406108">
              <a:defRPr>
                <a:latin typeface="+mn-lt"/>
                <a:ea typeface="+mn-ea"/>
                <a:cs typeface="+mn-cs"/>
              </a:defRPr>
            </a:lvl7pPr>
            <a:lvl8pPr marL="8640462">
              <a:defRPr>
                <a:latin typeface="+mn-lt"/>
                <a:ea typeface="+mn-ea"/>
                <a:cs typeface="+mn-cs"/>
              </a:defRPr>
            </a:lvl8pPr>
            <a:lvl9pPr marL="9874807">
              <a:defRPr>
                <a:latin typeface="+mn-lt"/>
                <a:ea typeface="+mn-ea"/>
                <a:cs typeface="+mn-cs"/>
              </a:defRPr>
            </a:lvl9pPr>
          </a:lstStyle>
          <a:p>
            <a:pPr defTabSz="914400">
              <a:lnSpc>
                <a:spcPct val="107000"/>
              </a:lnSpc>
            </a:pPr>
            <a:r>
              <a:rPr lang="en-CA" sz="2800" b="1" dirty="0">
                <a:solidFill>
                  <a:schemeClr val="tx1"/>
                </a:solidFill>
              </a:rPr>
              <a:t>Figure 3. </a:t>
            </a:r>
            <a:r>
              <a:rPr lang="en-CA" sz="2800" dirty="0">
                <a:solidFill>
                  <a:schemeClr val="tx1"/>
                </a:solidFill>
              </a:rPr>
              <a:t>Another figure title in Inter 28pt.</a:t>
            </a:r>
          </a:p>
        </p:txBody>
      </p:sp>
      <p:cxnSp>
        <p:nvCxnSpPr>
          <p:cNvPr id="50" name="Straight Connector 49">
            <a:extLst>
              <a:ext uri="{FF2B5EF4-FFF2-40B4-BE49-F238E27FC236}">
                <a16:creationId xmlns:a16="http://schemas.microsoft.com/office/drawing/2014/main" id="{A20D72C8-11C8-33C3-721A-8A74E6EE26AA}"/>
              </a:ext>
            </a:extLst>
          </p:cNvPr>
          <p:cNvCxnSpPr>
            <a:cxnSpLocks/>
          </p:cNvCxnSpPr>
          <p:nvPr/>
        </p:nvCxnSpPr>
        <p:spPr>
          <a:xfrm>
            <a:off x="10972800" y="6166247"/>
            <a:ext cx="42148" cy="26490896"/>
          </a:xfrm>
          <a:prstGeom prst="line">
            <a:avLst/>
          </a:prstGeom>
          <a:ln w="6350" cap="rnd">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2FFF93-76E2-B76B-E7F0-C6B9D5899EB6}"/>
              </a:ext>
            </a:extLst>
          </p:cNvPr>
          <p:cNvCxnSpPr>
            <a:cxnSpLocks/>
          </p:cNvCxnSpPr>
          <p:nvPr/>
        </p:nvCxnSpPr>
        <p:spPr>
          <a:xfrm flipH="1">
            <a:off x="21969574" y="7334345"/>
            <a:ext cx="21076" cy="15873570"/>
          </a:xfrm>
          <a:prstGeom prst="line">
            <a:avLst/>
          </a:prstGeom>
          <a:ln w="76200" cap="rnd">
            <a:solidFill>
              <a:schemeClr val="bg1">
                <a:lumMod val="8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C790E87-569A-E02F-0F9A-380A90F4C9A9}"/>
              </a:ext>
            </a:extLst>
          </p:cNvPr>
          <p:cNvCxnSpPr>
            <a:cxnSpLocks/>
          </p:cNvCxnSpPr>
          <p:nvPr/>
        </p:nvCxnSpPr>
        <p:spPr>
          <a:xfrm flipH="1">
            <a:off x="914399" y="11395245"/>
            <a:ext cx="9132596" cy="0"/>
          </a:xfrm>
          <a:prstGeom prst="line">
            <a:avLst/>
          </a:prstGeom>
          <a:ln w="6350" cap="rnd">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DDCFD6C7-32B1-0E7B-5B28-FB7511FC1ABA}"/>
              </a:ext>
            </a:extLst>
          </p:cNvPr>
          <p:cNvSpPr/>
          <p:nvPr/>
        </p:nvSpPr>
        <p:spPr>
          <a:xfrm>
            <a:off x="11887199" y="8554472"/>
            <a:ext cx="9163968" cy="57933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63" dirty="0"/>
              <a:t>Figure placeholder</a:t>
            </a:r>
          </a:p>
        </p:txBody>
      </p:sp>
      <p:sp>
        <p:nvSpPr>
          <p:cNvPr id="54" name="Rectangle 53">
            <a:extLst>
              <a:ext uri="{FF2B5EF4-FFF2-40B4-BE49-F238E27FC236}">
                <a16:creationId xmlns:a16="http://schemas.microsoft.com/office/drawing/2014/main" id="{C80DA3D5-4E94-3F23-59F1-496DECFEC56A}"/>
              </a:ext>
            </a:extLst>
          </p:cNvPr>
          <p:cNvSpPr/>
          <p:nvPr/>
        </p:nvSpPr>
        <p:spPr>
          <a:xfrm>
            <a:off x="914398" y="18684787"/>
            <a:ext cx="9099879" cy="595672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63" dirty="0"/>
              <a:t>Figure placeholder</a:t>
            </a:r>
          </a:p>
        </p:txBody>
      </p:sp>
      <p:sp>
        <p:nvSpPr>
          <p:cNvPr id="55" name="Rectangle 54">
            <a:extLst>
              <a:ext uri="{FF2B5EF4-FFF2-40B4-BE49-F238E27FC236}">
                <a16:creationId xmlns:a16="http://schemas.microsoft.com/office/drawing/2014/main" id="{7B3054A7-C029-9A4B-D9EF-320BFA71D7B9}"/>
              </a:ext>
            </a:extLst>
          </p:cNvPr>
          <p:cNvSpPr/>
          <p:nvPr/>
        </p:nvSpPr>
        <p:spPr>
          <a:xfrm>
            <a:off x="22883407" y="15975908"/>
            <a:ext cx="9140696" cy="72320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63" dirty="0"/>
              <a:t>Figure placeholder</a:t>
            </a:r>
          </a:p>
        </p:txBody>
      </p:sp>
      <p:graphicFrame>
        <p:nvGraphicFramePr>
          <p:cNvPr id="56" name="Table 18">
            <a:extLst>
              <a:ext uri="{FF2B5EF4-FFF2-40B4-BE49-F238E27FC236}">
                <a16:creationId xmlns:a16="http://schemas.microsoft.com/office/drawing/2014/main" id="{7DE7C29C-3707-B5FA-66E9-DFECB71C8C8B}"/>
              </a:ext>
            </a:extLst>
          </p:cNvPr>
          <p:cNvGraphicFramePr>
            <a:graphicFrameLocks noGrp="1"/>
          </p:cNvGraphicFramePr>
          <p:nvPr>
            <p:extLst>
              <p:ext uri="{D42A27DB-BD31-4B8C-83A1-F6EECF244321}">
                <p14:modId xmlns:p14="http://schemas.microsoft.com/office/powerpoint/2010/main" val="680503503"/>
              </p:ext>
            </p:extLst>
          </p:nvPr>
        </p:nvGraphicFramePr>
        <p:xfrm>
          <a:off x="22883974" y="8613739"/>
          <a:ext cx="9151980" cy="5793350"/>
        </p:xfrm>
        <a:graphic>
          <a:graphicData uri="http://schemas.openxmlformats.org/drawingml/2006/table">
            <a:tbl>
              <a:tblPr firstRow="1" bandRow="1">
                <a:tableStyleId>{073A0DAA-6AF3-43AB-8588-CEC1D06C72B9}</a:tableStyleId>
              </a:tblPr>
              <a:tblGrid>
                <a:gridCol w="2287995">
                  <a:extLst>
                    <a:ext uri="{9D8B030D-6E8A-4147-A177-3AD203B41FA5}">
                      <a16:colId xmlns:a16="http://schemas.microsoft.com/office/drawing/2014/main" val="620778231"/>
                    </a:ext>
                  </a:extLst>
                </a:gridCol>
                <a:gridCol w="2287995">
                  <a:extLst>
                    <a:ext uri="{9D8B030D-6E8A-4147-A177-3AD203B41FA5}">
                      <a16:colId xmlns:a16="http://schemas.microsoft.com/office/drawing/2014/main" val="1228825175"/>
                    </a:ext>
                  </a:extLst>
                </a:gridCol>
                <a:gridCol w="2287995">
                  <a:extLst>
                    <a:ext uri="{9D8B030D-6E8A-4147-A177-3AD203B41FA5}">
                      <a16:colId xmlns:a16="http://schemas.microsoft.com/office/drawing/2014/main" val="3503986045"/>
                    </a:ext>
                  </a:extLst>
                </a:gridCol>
                <a:gridCol w="2287995">
                  <a:extLst>
                    <a:ext uri="{9D8B030D-6E8A-4147-A177-3AD203B41FA5}">
                      <a16:colId xmlns:a16="http://schemas.microsoft.com/office/drawing/2014/main" val="3593657312"/>
                    </a:ext>
                  </a:extLst>
                </a:gridCol>
              </a:tblGrid>
              <a:tr h="1318382">
                <a:tc>
                  <a:txBody>
                    <a:bodyPr/>
                    <a:lstStyle/>
                    <a:p>
                      <a:pPr algn="l"/>
                      <a:r>
                        <a:rPr lang="en-CA" sz="3000" dirty="0"/>
                        <a:t>Series 1</a:t>
                      </a:r>
                    </a:p>
                  </a:txBody>
                  <a:tcPr marL="246888" marR="246888" marT="123444" marB="123444" anchor="ctr"/>
                </a:tc>
                <a:tc>
                  <a:txBody>
                    <a:bodyPr/>
                    <a:lstStyle/>
                    <a:p>
                      <a:pPr algn="l"/>
                      <a:r>
                        <a:rPr lang="en-CA" sz="3000" dirty="0"/>
                        <a:t>Series 2</a:t>
                      </a:r>
                    </a:p>
                  </a:txBody>
                  <a:tcPr marL="246888" marR="246888" marT="123444" marB="123444" anchor="ctr"/>
                </a:tc>
                <a:tc>
                  <a:txBody>
                    <a:bodyPr/>
                    <a:lstStyle/>
                    <a:p>
                      <a:pPr algn="l"/>
                      <a:r>
                        <a:rPr lang="en-CA" sz="3000" dirty="0"/>
                        <a:t>Series 3</a:t>
                      </a:r>
                    </a:p>
                  </a:txBody>
                  <a:tcPr marL="246888" marR="246888" marT="123444" marB="123444" anchor="ctr"/>
                </a:tc>
                <a:tc>
                  <a:txBody>
                    <a:bodyPr/>
                    <a:lstStyle/>
                    <a:p>
                      <a:pPr algn="l"/>
                      <a:r>
                        <a:rPr lang="en-CA" sz="3000" dirty="0"/>
                        <a:t>Series 4</a:t>
                      </a:r>
                    </a:p>
                  </a:txBody>
                  <a:tcPr marL="246888" marR="246888" marT="123444" marB="123444" anchor="ctr"/>
                </a:tc>
                <a:extLst>
                  <a:ext uri="{0D108BD9-81ED-4DB2-BD59-A6C34878D82A}">
                    <a16:rowId xmlns:a16="http://schemas.microsoft.com/office/drawing/2014/main" val="1895879132"/>
                  </a:ext>
                </a:extLst>
              </a:tr>
              <a:tr h="1118742">
                <a:tc>
                  <a:txBody>
                    <a:bodyPr/>
                    <a:lstStyle/>
                    <a:p>
                      <a:pPr algn="l"/>
                      <a:endParaRPr lang="en-CA" sz="2800" dirty="0"/>
                    </a:p>
                  </a:txBody>
                  <a:tcPr marL="246888" marR="246888" marT="123444" marB="123444" anchor="ctr"/>
                </a:tc>
                <a:tc>
                  <a:txBody>
                    <a:bodyPr/>
                    <a:lstStyle/>
                    <a:p>
                      <a:pPr algn="l"/>
                      <a:endParaRPr lang="en-CA" sz="2800" dirty="0"/>
                    </a:p>
                  </a:txBody>
                  <a:tcPr marL="246888" marR="246888" marT="123444" marB="123444" anchor="ctr"/>
                </a:tc>
                <a:tc>
                  <a:txBody>
                    <a:bodyPr/>
                    <a:lstStyle/>
                    <a:p>
                      <a:pPr algn="l"/>
                      <a:endParaRPr lang="en-CA" sz="2800" dirty="0"/>
                    </a:p>
                  </a:txBody>
                  <a:tcPr marL="246888" marR="246888" marT="123444" marB="123444" anchor="ctr"/>
                </a:tc>
                <a:tc>
                  <a:txBody>
                    <a:bodyPr/>
                    <a:lstStyle/>
                    <a:p>
                      <a:pPr algn="l"/>
                      <a:endParaRPr lang="en-CA" sz="2800" dirty="0"/>
                    </a:p>
                  </a:txBody>
                  <a:tcPr marL="246888" marR="246888" marT="123444" marB="123444" anchor="ctr"/>
                </a:tc>
                <a:extLst>
                  <a:ext uri="{0D108BD9-81ED-4DB2-BD59-A6C34878D82A}">
                    <a16:rowId xmlns:a16="http://schemas.microsoft.com/office/drawing/2014/main" val="3138397977"/>
                  </a:ext>
                </a:extLst>
              </a:tr>
              <a:tr h="1118742">
                <a:tc>
                  <a:txBody>
                    <a:bodyPr/>
                    <a:lstStyle/>
                    <a:p>
                      <a:pPr algn="l"/>
                      <a:endParaRPr lang="en-CA" sz="2800" dirty="0"/>
                    </a:p>
                  </a:txBody>
                  <a:tcPr marL="246888" marR="246888" marT="123444" marB="123444" anchor="ctr"/>
                </a:tc>
                <a:tc>
                  <a:txBody>
                    <a:bodyPr/>
                    <a:lstStyle/>
                    <a:p>
                      <a:pPr algn="l"/>
                      <a:endParaRPr lang="en-CA" sz="2800" dirty="0"/>
                    </a:p>
                  </a:txBody>
                  <a:tcPr marL="246888" marR="246888" marT="123444" marB="123444" anchor="ctr"/>
                </a:tc>
                <a:tc>
                  <a:txBody>
                    <a:bodyPr/>
                    <a:lstStyle/>
                    <a:p>
                      <a:pPr algn="l"/>
                      <a:endParaRPr lang="en-CA" sz="2800" dirty="0"/>
                    </a:p>
                  </a:txBody>
                  <a:tcPr marL="246888" marR="246888" marT="123444" marB="123444" anchor="ctr"/>
                </a:tc>
                <a:tc>
                  <a:txBody>
                    <a:bodyPr/>
                    <a:lstStyle/>
                    <a:p>
                      <a:pPr algn="l"/>
                      <a:endParaRPr lang="en-CA" sz="2800" dirty="0"/>
                    </a:p>
                  </a:txBody>
                  <a:tcPr marL="246888" marR="246888" marT="123444" marB="123444" anchor="ctr"/>
                </a:tc>
                <a:extLst>
                  <a:ext uri="{0D108BD9-81ED-4DB2-BD59-A6C34878D82A}">
                    <a16:rowId xmlns:a16="http://schemas.microsoft.com/office/drawing/2014/main" val="2313702977"/>
                  </a:ext>
                </a:extLst>
              </a:tr>
              <a:tr h="1118742">
                <a:tc>
                  <a:txBody>
                    <a:bodyPr/>
                    <a:lstStyle/>
                    <a:p>
                      <a:pPr algn="l"/>
                      <a:endParaRPr lang="en-CA" sz="2800" dirty="0"/>
                    </a:p>
                  </a:txBody>
                  <a:tcPr marL="246888" marR="246888" marT="123444" marB="123444" anchor="ctr"/>
                </a:tc>
                <a:tc>
                  <a:txBody>
                    <a:bodyPr/>
                    <a:lstStyle/>
                    <a:p>
                      <a:pPr algn="l"/>
                      <a:endParaRPr lang="en-CA" sz="2800" dirty="0"/>
                    </a:p>
                  </a:txBody>
                  <a:tcPr marL="246888" marR="246888" marT="123444" marB="123444" anchor="ctr"/>
                </a:tc>
                <a:tc>
                  <a:txBody>
                    <a:bodyPr/>
                    <a:lstStyle/>
                    <a:p>
                      <a:pPr algn="l"/>
                      <a:endParaRPr lang="en-CA" sz="2800" dirty="0"/>
                    </a:p>
                  </a:txBody>
                  <a:tcPr marL="246888" marR="246888" marT="123444" marB="123444" anchor="ctr"/>
                </a:tc>
                <a:tc>
                  <a:txBody>
                    <a:bodyPr/>
                    <a:lstStyle/>
                    <a:p>
                      <a:pPr algn="l"/>
                      <a:endParaRPr lang="en-CA" sz="2800" dirty="0"/>
                    </a:p>
                  </a:txBody>
                  <a:tcPr marL="246888" marR="246888" marT="123444" marB="123444" anchor="ctr"/>
                </a:tc>
                <a:extLst>
                  <a:ext uri="{0D108BD9-81ED-4DB2-BD59-A6C34878D82A}">
                    <a16:rowId xmlns:a16="http://schemas.microsoft.com/office/drawing/2014/main" val="1511246659"/>
                  </a:ext>
                </a:extLst>
              </a:tr>
              <a:tr h="1118742">
                <a:tc>
                  <a:txBody>
                    <a:bodyPr/>
                    <a:lstStyle/>
                    <a:p>
                      <a:pPr algn="l"/>
                      <a:endParaRPr lang="en-CA" sz="2800" dirty="0"/>
                    </a:p>
                  </a:txBody>
                  <a:tcPr marL="246888" marR="246888" marT="123444" marB="123444" anchor="ctr"/>
                </a:tc>
                <a:tc>
                  <a:txBody>
                    <a:bodyPr/>
                    <a:lstStyle/>
                    <a:p>
                      <a:pPr algn="l"/>
                      <a:endParaRPr lang="en-CA" sz="2800" dirty="0"/>
                    </a:p>
                  </a:txBody>
                  <a:tcPr marL="246888" marR="246888" marT="123444" marB="123444" anchor="ctr"/>
                </a:tc>
                <a:tc>
                  <a:txBody>
                    <a:bodyPr/>
                    <a:lstStyle/>
                    <a:p>
                      <a:pPr algn="l"/>
                      <a:endParaRPr lang="en-CA" sz="2800" dirty="0"/>
                    </a:p>
                  </a:txBody>
                  <a:tcPr marL="246888" marR="246888" marT="123444" marB="123444" anchor="ctr"/>
                </a:tc>
                <a:tc>
                  <a:txBody>
                    <a:bodyPr/>
                    <a:lstStyle/>
                    <a:p>
                      <a:pPr algn="l"/>
                      <a:endParaRPr lang="en-CA" sz="2800" dirty="0"/>
                    </a:p>
                  </a:txBody>
                  <a:tcPr marL="246888" marR="246888" marT="123444" marB="123444" anchor="ctr"/>
                </a:tc>
                <a:extLst>
                  <a:ext uri="{0D108BD9-81ED-4DB2-BD59-A6C34878D82A}">
                    <a16:rowId xmlns:a16="http://schemas.microsoft.com/office/drawing/2014/main" val="3797202197"/>
                  </a:ext>
                </a:extLst>
              </a:tr>
            </a:tbl>
          </a:graphicData>
        </a:graphic>
      </p:graphicFrame>
      <p:sp>
        <p:nvSpPr>
          <p:cNvPr id="57" name="Content Placeholder 86">
            <a:extLst>
              <a:ext uri="{FF2B5EF4-FFF2-40B4-BE49-F238E27FC236}">
                <a16:creationId xmlns:a16="http://schemas.microsoft.com/office/drawing/2014/main" id="{B037A25D-0047-0AE8-7B6D-152F8EF338E5}"/>
              </a:ext>
            </a:extLst>
          </p:cNvPr>
          <p:cNvSpPr txBox="1">
            <a:spLocks/>
          </p:cNvSpPr>
          <p:nvPr/>
        </p:nvSpPr>
        <p:spPr>
          <a:xfrm>
            <a:off x="0" y="25204653"/>
            <a:ext cx="11014948" cy="6169969"/>
          </a:xfrm>
          <a:prstGeom prst="rect">
            <a:avLst/>
          </a:prstGeom>
        </p:spPr>
        <p:txBody>
          <a:bodyPr wrap="square" lIns="914400" tIns="0" rIns="914400" bIns="0">
            <a:noAutofit/>
          </a:bodyPr>
          <a:lstStyle>
            <a:lvl1pPr marL="0">
              <a:defRPr lang="en-US" sz="3237" kern="1200" dirty="0" smtClean="0">
                <a:solidFill>
                  <a:schemeClr val="tx1">
                    <a:lumMod val="75000"/>
                    <a:lumOff val="25000"/>
                  </a:schemeClr>
                </a:solidFill>
                <a:latin typeface="+mn-lt"/>
                <a:ea typeface="+mn-ea"/>
                <a:cs typeface="+mn-cs"/>
              </a:defRPr>
            </a:lvl1pPr>
            <a:lvl2pPr marL="1234348">
              <a:defRPr lang="en-US" sz="3237" kern="1200" dirty="0" smtClean="0">
                <a:solidFill>
                  <a:schemeClr val="tx1">
                    <a:lumMod val="75000"/>
                    <a:lumOff val="25000"/>
                  </a:schemeClr>
                </a:solidFill>
                <a:latin typeface="+mn-lt"/>
                <a:ea typeface="+mn-ea"/>
                <a:cs typeface="+mn-cs"/>
              </a:defRPr>
            </a:lvl2pPr>
            <a:lvl3pPr marL="2468705">
              <a:defRPr lang="en-US" sz="3237" kern="1200" dirty="0" smtClean="0">
                <a:solidFill>
                  <a:schemeClr val="tx1">
                    <a:lumMod val="75000"/>
                    <a:lumOff val="25000"/>
                  </a:schemeClr>
                </a:solidFill>
                <a:latin typeface="+mn-lt"/>
                <a:ea typeface="+mn-ea"/>
                <a:cs typeface="+mn-cs"/>
              </a:defRPr>
            </a:lvl3pPr>
            <a:lvl4pPr marL="3703053">
              <a:defRPr lang="en-US" sz="3237" kern="1200" dirty="0" smtClean="0">
                <a:solidFill>
                  <a:schemeClr val="tx1">
                    <a:lumMod val="75000"/>
                    <a:lumOff val="25000"/>
                  </a:schemeClr>
                </a:solidFill>
                <a:latin typeface="+mn-lt"/>
                <a:ea typeface="+mn-ea"/>
                <a:cs typeface="+mn-cs"/>
              </a:defRPr>
            </a:lvl4pPr>
            <a:lvl5pPr marL="4937404">
              <a:defRPr lang="en-CA" sz="3237" kern="1200" dirty="0" smtClean="0">
                <a:solidFill>
                  <a:schemeClr val="tx1">
                    <a:lumMod val="75000"/>
                    <a:lumOff val="25000"/>
                  </a:schemeClr>
                </a:solidFill>
                <a:latin typeface="+mn-lt"/>
                <a:ea typeface="+mn-ea"/>
                <a:cs typeface="+mn-cs"/>
              </a:defRPr>
            </a:lvl5pPr>
            <a:lvl6pPr marL="6171757">
              <a:defRPr>
                <a:latin typeface="+mn-lt"/>
                <a:ea typeface="+mn-ea"/>
                <a:cs typeface="+mn-cs"/>
              </a:defRPr>
            </a:lvl6pPr>
            <a:lvl7pPr marL="7406108">
              <a:defRPr>
                <a:latin typeface="+mn-lt"/>
                <a:ea typeface="+mn-ea"/>
                <a:cs typeface="+mn-cs"/>
              </a:defRPr>
            </a:lvl7pPr>
            <a:lvl8pPr marL="8640462">
              <a:defRPr>
                <a:latin typeface="+mn-lt"/>
                <a:ea typeface="+mn-ea"/>
                <a:cs typeface="+mn-cs"/>
              </a:defRPr>
            </a:lvl8pPr>
            <a:lvl9pPr marL="9874807">
              <a:defRPr>
                <a:latin typeface="+mn-lt"/>
                <a:ea typeface="+mn-ea"/>
                <a:cs typeface="+mn-cs"/>
              </a:defRPr>
            </a:lvl9pPr>
          </a:lstStyle>
          <a:p>
            <a:pPr defTabSz="914400"/>
            <a:r>
              <a:rPr lang="en-CA" sz="2800" dirty="0">
                <a:solidFill>
                  <a:schemeClr val="tx1"/>
                </a:solidFill>
              </a:rPr>
              <a:t>Methods description continued.</a:t>
            </a:r>
          </a:p>
        </p:txBody>
      </p:sp>
      <p:cxnSp>
        <p:nvCxnSpPr>
          <p:cNvPr id="58" name="Straight Connector 57">
            <a:extLst>
              <a:ext uri="{FF2B5EF4-FFF2-40B4-BE49-F238E27FC236}">
                <a16:creationId xmlns:a16="http://schemas.microsoft.com/office/drawing/2014/main" id="{A273C059-D5D2-B365-5007-49E513FE5066}"/>
              </a:ext>
            </a:extLst>
          </p:cNvPr>
          <p:cNvCxnSpPr>
            <a:cxnSpLocks/>
          </p:cNvCxnSpPr>
          <p:nvPr/>
        </p:nvCxnSpPr>
        <p:spPr>
          <a:xfrm flipH="1">
            <a:off x="914399" y="15767447"/>
            <a:ext cx="9132596" cy="0"/>
          </a:xfrm>
          <a:prstGeom prst="line">
            <a:avLst/>
          </a:prstGeom>
          <a:ln w="6350" cap="rnd">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8AABE550-F247-74A7-FB08-C8C1FA76E436}"/>
              </a:ext>
            </a:extLst>
          </p:cNvPr>
          <p:cNvSpPr/>
          <p:nvPr/>
        </p:nvSpPr>
        <p:spPr>
          <a:xfrm>
            <a:off x="11887200" y="24864940"/>
            <a:ext cx="20136904" cy="77302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63" dirty="0"/>
              <a:t>Figure placeholder</a:t>
            </a:r>
          </a:p>
        </p:txBody>
      </p:sp>
      <p:sp>
        <p:nvSpPr>
          <p:cNvPr id="60" name="Content Placeholder 90">
            <a:extLst>
              <a:ext uri="{FF2B5EF4-FFF2-40B4-BE49-F238E27FC236}">
                <a16:creationId xmlns:a16="http://schemas.microsoft.com/office/drawing/2014/main" id="{88D6CCC8-5DE3-0F4D-278A-3D4572E007EB}"/>
              </a:ext>
            </a:extLst>
          </p:cNvPr>
          <p:cNvSpPr txBox="1">
            <a:spLocks/>
          </p:cNvSpPr>
          <p:nvPr/>
        </p:nvSpPr>
        <p:spPr>
          <a:xfrm>
            <a:off x="11014948" y="24041644"/>
            <a:ext cx="21903452" cy="466666"/>
          </a:xfrm>
          <a:prstGeom prst="rect">
            <a:avLst/>
          </a:prstGeom>
        </p:spPr>
        <p:txBody>
          <a:bodyPr wrap="square" lIns="914400" tIns="0" rIns="914400" bIns="0">
            <a:noAutofit/>
          </a:bodyPr>
          <a:lstStyle>
            <a:lvl1pPr marL="0">
              <a:defRPr lang="en-US" sz="3237" kern="1200" dirty="0" smtClean="0">
                <a:solidFill>
                  <a:schemeClr val="tx1">
                    <a:lumMod val="75000"/>
                    <a:lumOff val="25000"/>
                  </a:schemeClr>
                </a:solidFill>
                <a:latin typeface="+mn-lt"/>
                <a:ea typeface="+mn-ea"/>
                <a:cs typeface="+mn-cs"/>
              </a:defRPr>
            </a:lvl1pPr>
            <a:lvl2pPr marL="1234348">
              <a:defRPr lang="en-US" sz="3237" kern="1200" dirty="0" smtClean="0">
                <a:solidFill>
                  <a:schemeClr val="tx1">
                    <a:lumMod val="75000"/>
                    <a:lumOff val="25000"/>
                  </a:schemeClr>
                </a:solidFill>
                <a:latin typeface="+mn-lt"/>
                <a:ea typeface="+mn-ea"/>
                <a:cs typeface="+mn-cs"/>
              </a:defRPr>
            </a:lvl2pPr>
            <a:lvl3pPr marL="2468705">
              <a:defRPr lang="en-US" sz="3237" kern="1200" dirty="0" smtClean="0">
                <a:solidFill>
                  <a:schemeClr val="tx1">
                    <a:lumMod val="75000"/>
                    <a:lumOff val="25000"/>
                  </a:schemeClr>
                </a:solidFill>
                <a:latin typeface="+mn-lt"/>
                <a:ea typeface="+mn-ea"/>
                <a:cs typeface="+mn-cs"/>
              </a:defRPr>
            </a:lvl3pPr>
            <a:lvl4pPr marL="3703053">
              <a:defRPr lang="en-US" sz="3237" kern="1200" dirty="0" smtClean="0">
                <a:solidFill>
                  <a:schemeClr val="tx1">
                    <a:lumMod val="75000"/>
                    <a:lumOff val="25000"/>
                  </a:schemeClr>
                </a:solidFill>
                <a:latin typeface="+mn-lt"/>
                <a:ea typeface="+mn-ea"/>
                <a:cs typeface="+mn-cs"/>
              </a:defRPr>
            </a:lvl4pPr>
            <a:lvl5pPr marL="4937404">
              <a:defRPr lang="en-CA" sz="3237" kern="1200" dirty="0" smtClean="0">
                <a:solidFill>
                  <a:schemeClr val="tx1">
                    <a:lumMod val="75000"/>
                    <a:lumOff val="25000"/>
                  </a:schemeClr>
                </a:solidFill>
                <a:latin typeface="+mn-lt"/>
                <a:ea typeface="+mn-ea"/>
                <a:cs typeface="+mn-cs"/>
              </a:defRPr>
            </a:lvl5pPr>
            <a:lvl6pPr marL="6171757">
              <a:defRPr>
                <a:latin typeface="+mn-lt"/>
                <a:ea typeface="+mn-ea"/>
                <a:cs typeface="+mn-cs"/>
              </a:defRPr>
            </a:lvl6pPr>
            <a:lvl7pPr marL="7406108">
              <a:defRPr>
                <a:latin typeface="+mn-lt"/>
                <a:ea typeface="+mn-ea"/>
                <a:cs typeface="+mn-cs"/>
              </a:defRPr>
            </a:lvl7pPr>
            <a:lvl8pPr marL="8640462">
              <a:defRPr>
                <a:latin typeface="+mn-lt"/>
                <a:ea typeface="+mn-ea"/>
                <a:cs typeface="+mn-cs"/>
              </a:defRPr>
            </a:lvl8pPr>
            <a:lvl9pPr marL="9874807">
              <a:defRPr>
                <a:latin typeface="+mn-lt"/>
                <a:ea typeface="+mn-ea"/>
                <a:cs typeface="+mn-cs"/>
              </a:defRPr>
            </a:lvl9pPr>
          </a:lstStyle>
          <a:p>
            <a:pPr defTabSz="914400"/>
            <a:r>
              <a:rPr lang="en-CA" sz="2800" b="1" dirty="0">
                <a:solidFill>
                  <a:schemeClr val="tx1"/>
                </a:solidFill>
              </a:rPr>
              <a:t>Figure 2. </a:t>
            </a:r>
            <a:r>
              <a:rPr lang="en-CA" sz="2800" dirty="0">
                <a:solidFill>
                  <a:schemeClr val="tx1"/>
                </a:solidFill>
              </a:rPr>
              <a:t>Layout is flexible and can accommodate images with panoramic dimensions.</a:t>
            </a:r>
          </a:p>
        </p:txBody>
      </p:sp>
      <p:sp>
        <p:nvSpPr>
          <p:cNvPr id="61" name="Content Placeholder 82">
            <a:extLst>
              <a:ext uri="{FF2B5EF4-FFF2-40B4-BE49-F238E27FC236}">
                <a16:creationId xmlns:a16="http://schemas.microsoft.com/office/drawing/2014/main" id="{F6D4CDB6-A01D-FE72-DC18-F58F0F777097}"/>
              </a:ext>
            </a:extLst>
          </p:cNvPr>
          <p:cNvSpPr txBox="1">
            <a:spLocks/>
          </p:cNvSpPr>
          <p:nvPr/>
        </p:nvSpPr>
        <p:spPr>
          <a:xfrm>
            <a:off x="21990650" y="7195241"/>
            <a:ext cx="10927749" cy="960648"/>
          </a:xfrm>
          <a:prstGeom prst="rect">
            <a:avLst/>
          </a:prstGeom>
        </p:spPr>
        <p:txBody>
          <a:bodyPr vert="horz" lIns="914400" tIns="45720" rIns="914400" bIns="45720" rtlCol="0">
            <a:noAutofit/>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lnSpc>
                <a:spcPct val="100000"/>
              </a:lnSpc>
              <a:buNone/>
            </a:pPr>
            <a:r>
              <a:rPr lang="en-CA" sz="2800" b="1" dirty="0"/>
              <a:t>Table 1.</a:t>
            </a:r>
            <a:r>
              <a:rPr lang="en-CA" sz="2800" dirty="0"/>
              <a:t> Title of figure, ending with a period. Titles </a:t>
            </a:r>
            <a:r>
              <a:rPr lang="en-CA" sz="2800" b="1" dirty="0"/>
              <a:t>precede</a:t>
            </a:r>
            <a:r>
              <a:rPr lang="en-CA" sz="2800" dirty="0"/>
              <a:t> the figure.</a:t>
            </a:r>
          </a:p>
        </p:txBody>
      </p:sp>
      <p:cxnSp>
        <p:nvCxnSpPr>
          <p:cNvPr id="62" name="Straight Connector 61">
            <a:extLst>
              <a:ext uri="{FF2B5EF4-FFF2-40B4-BE49-F238E27FC236}">
                <a16:creationId xmlns:a16="http://schemas.microsoft.com/office/drawing/2014/main" id="{8BE98C95-BE01-0BE9-EB8F-86CC13807274}"/>
              </a:ext>
            </a:extLst>
          </p:cNvPr>
          <p:cNvCxnSpPr>
            <a:cxnSpLocks/>
          </p:cNvCxnSpPr>
          <p:nvPr/>
        </p:nvCxnSpPr>
        <p:spPr>
          <a:xfrm flipH="1">
            <a:off x="914398" y="33310893"/>
            <a:ext cx="31121556" cy="0"/>
          </a:xfrm>
          <a:prstGeom prst="line">
            <a:avLst/>
          </a:prstGeom>
          <a:ln w="6350" cap="rnd">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5" name="Content Placeholder 92">
            <a:extLst>
              <a:ext uri="{FF2B5EF4-FFF2-40B4-BE49-F238E27FC236}">
                <a16:creationId xmlns:a16="http://schemas.microsoft.com/office/drawing/2014/main" id="{DABB5B46-8622-B2A8-A851-84F5A782D120}"/>
              </a:ext>
            </a:extLst>
          </p:cNvPr>
          <p:cNvSpPr txBox="1">
            <a:spLocks/>
          </p:cNvSpPr>
          <p:nvPr/>
        </p:nvSpPr>
        <p:spPr>
          <a:xfrm>
            <a:off x="0" y="35025282"/>
            <a:ext cx="11014947" cy="1531573"/>
          </a:xfrm>
          <a:prstGeom prst="rect">
            <a:avLst/>
          </a:prstGeom>
        </p:spPr>
        <p:txBody>
          <a:bodyPr wrap="square" lIns="914400" tIns="0" rIns="914400" bIns="0">
            <a:noAutofit/>
          </a:bodyPr>
          <a:lstStyle>
            <a:lvl1pPr marL="0">
              <a:defRPr lang="en-US" sz="3237" kern="1200" dirty="0" smtClean="0">
                <a:solidFill>
                  <a:schemeClr val="tx1">
                    <a:lumMod val="75000"/>
                    <a:lumOff val="25000"/>
                  </a:schemeClr>
                </a:solidFill>
                <a:latin typeface="+mn-lt"/>
                <a:ea typeface="+mn-ea"/>
                <a:cs typeface="+mn-cs"/>
              </a:defRPr>
            </a:lvl1pPr>
            <a:lvl2pPr marL="1234348">
              <a:defRPr lang="en-US" sz="3237" kern="1200" dirty="0" smtClean="0">
                <a:solidFill>
                  <a:schemeClr val="tx1">
                    <a:lumMod val="75000"/>
                    <a:lumOff val="25000"/>
                  </a:schemeClr>
                </a:solidFill>
                <a:latin typeface="+mn-lt"/>
                <a:ea typeface="+mn-ea"/>
                <a:cs typeface="+mn-cs"/>
              </a:defRPr>
            </a:lvl2pPr>
            <a:lvl3pPr marL="2468705">
              <a:defRPr lang="en-US" sz="3237" kern="1200" dirty="0" smtClean="0">
                <a:solidFill>
                  <a:schemeClr val="tx1">
                    <a:lumMod val="75000"/>
                    <a:lumOff val="25000"/>
                  </a:schemeClr>
                </a:solidFill>
                <a:latin typeface="+mn-lt"/>
                <a:ea typeface="+mn-ea"/>
                <a:cs typeface="+mn-cs"/>
              </a:defRPr>
            </a:lvl3pPr>
            <a:lvl4pPr marL="3703053">
              <a:defRPr lang="en-US" sz="3237" kern="1200" dirty="0" smtClean="0">
                <a:solidFill>
                  <a:schemeClr val="tx1">
                    <a:lumMod val="75000"/>
                    <a:lumOff val="25000"/>
                  </a:schemeClr>
                </a:solidFill>
                <a:latin typeface="+mn-lt"/>
                <a:ea typeface="+mn-ea"/>
                <a:cs typeface="+mn-cs"/>
              </a:defRPr>
            </a:lvl4pPr>
            <a:lvl5pPr marL="4937404">
              <a:defRPr lang="en-CA" sz="3237" kern="1200" dirty="0" smtClean="0">
                <a:solidFill>
                  <a:schemeClr val="tx1">
                    <a:lumMod val="75000"/>
                    <a:lumOff val="25000"/>
                  </a:schemeClr>
                </a:solidFill>
                <a:latin typeface="+mn-lt"/>
                <a:ea typeface="+mn-ea"/>
                <a:cs typeface="+mn-cs"/>
              </a:defRPr>
            </a:lvl5pPr>
            <a:lvl6pPr marL="6171757">
              <a:defRPr>
                <a:latin typeface="+mn-lt"/>
                <a:ea typeface="+mn-ea"/>
                <a:cs typeface="+mn-cs"/>
              </a:defRPr>
            </a:lvl6pPr>
            <a:lvl7pPr marL="7406108">
              <a:defRPr>
                <a:latin typeface="+mn-lt"/>
                <a:ea typeface="+mn-ea"/>
                <a:cs typeface="+mn-cs"/>
              </a:defRPr>
            </a:lvl7pPr>
            <a:lvl8pPr marL="8640462">
              <a:defRPr>
                <a:latin typeface="+mn-lt"/>
                <a:ea typeface="+mn-ea"/>
                <a:cs typeface="+mn-cs"/>
              </a:defRPr>
            </a:lvl8pPr>
            <a:lvl9pPr marL="9874807">
              <a:defRPr>
                <a:latin typeface="+mn-lt"/>
                <a:ea typeface="+mn-ea"/>
                <a:cs typeface="+mn-cs"/>
              </a:defRPr>
            </a:lvl9pPr>
          </a:lstStyle>
          <a:p>
            <a:pPr defTabSz="914400">
              <a:spcAft>
                <a:spcPts val="600"/>
              </a:spcAft>
            </a:pPr>
            <a:r>
              <a:rPr lang="en-CA" sz="2800" dirty="0"/>
              <a:t>Conclusions in Inter 30pt.</a:t>
            </a:r>
          </a:p>
          <a:p>
            <a:pPr marL="972000" lvl="1" indent="-486000" algn="l" defTabSz="914400" rtl="0">
              <a:spcAft>
                <a:spcPts val="1620"/>
              </a:spcAft>
              <a:buClr>
                <a:schemeClr val="accent1"/>
              </a:buClr>
              <a:buSzPct val="90000"/>
              <a:buFont typeface="Inter Tight Light" pitchFamily="2" charset="0"/>
              <a:buChar char="▶"/>
            </a:pPr>
            <a:r>
              <a:rPr lang="en-CA" sz="2800" dirty="0"/>
              <a:t>Takeaways can be put in bulleted form for extra emphasis, if you want. </a:t>
            </a:r>
          </a:p>
        </p:txBody>
      </p:sp>
      <p:sp>
        <p:nvSpPr>
          <p:cNvPr id="66" name="Text Placeholder 73">
            <a:extLst>
              <a:ext uri="{FF2B5EF4-FFF2-40B4-BE49-F238E27FC236}">
                <a16:creationId xmlns:a16="http://schemas.microsoft.com/office/drawing/2014/main" id="{3CDE5633-B348-6FDB-CDA8-EBE44D50706A}"/>
              </a:ext>
            </a:extLst>
          </p:cNvPr>
          <p:cNvSpPr txBox="1">
            <a:spLocks/>
          </p:cNvSpPr>
          <p:nvPr/>
        </p:nvSpPr>
        <p:spPr>
          <a:xfrm>
            <a:off x="-1312" y="34108516"/>
            <a:ext cx="11004544" cy="776089"/>
          </a:xfrm>
          <a:prstGeom prst="rect">
            <a:avLst/>
          </a:prstGeom>
        </p:spPr>
        <p:txBody>
          <a:bodyPr vert="horz" lIns="914400" tIns="0" rIns="914400" bIns="0" rtlCol="0">
            <a:noAutofit/>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lnSpc>
                <a:spcPct val="100000"/>
              </a:lnSpc>
              <a:buNone/>
            </a:pPr>
            <a:r>
              <a:rPr lang="en-CA" sz="4800" b="1" dirty="0">
                <a:solidFill>
                  <a:schemeClr val="accent1"/>
                </a:solidFill>
                <a:latin typeface="Inter 24pt" panose="02000503000000020004" pitchFamily="2" charset="0"/>
                <a:ea typeface="Inter 24pt" panose="02000503000000020004" pitchFamily="2" charset="0"/>
              </a:rPr>
              <a:t>Conclusions</a:t>
            </a:r>
          </a:p>
        </p:txBody>
      </p:sp>
      <p:cxnSp>
        <p:nvCxnSpPr>
          <p:cNvPr id="68" name="Straight Connector 67">
            <a:extLst>
              <a:ext uri="{FF2B5EF4-FFF2-40B4-BE49-F238E27FC236}">
                <a16:creationId xmlns:a16="http://schemas.microsoft.com/office/drawing/2014/main" id="{F6EE6160-480B-337C-408E-9F0235B05382}"/>
              </a:ext>
            </a:extLst>
          </p:cNvPr>
          <p:cNvCxnSpPr>
            <a:cxnSpLocks/>
          </p:cNvCxnSpPr>
          <p:nvPr/>
        </p:nvCxnSpPr>
        <p:spPr>
          <a:xfrm flipV="1">
            <a:off x="11003231" y="34026628"/>
            <a:ext cx="0" cy="8721572"/>
          </a:xfrm>
          <a:prstGeom prst="line">
            <a:avLst/>
          </a:prstGeom>
          <a:ln w="6350" cap="rnd">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F4346B6-DF39-13A8-3FB0-6594A5B09C6C}"/>
              </a:ext>
            </a:extLst>
          </p:cNvPr>
          <p:cNvCxnSpPr>
            <a:cxnSpLocks/>
          </p:cNvCxnSpPr>
          <p:nvPr/>
        </p:nvCxnSpPr>
        <p:spPr>
          <a:xfrm flipV="1">
            <a:off x="21969574" y="34026628"/>
            <a:ext cx="0" cy="8721572"/>
          </a:xfrm>
          <a:prstGeom prst="line">
            <a:avLst/>
          </a:prstGeom>
          <a:ln w="6350" cap="rnd">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1" name="Content Placeholder 92">
            <a:extLst>
              <a:ext uri="{FF2B5EF4-FFF2-40B4-BE49-F238E27FC236}">
                <a16:creationId xmlns:a16="http://schemas.microsoft.com/office/drawing/2014/main" id="{56DC1680-86E1-764F-557B-91F44CF731C0}"/>
              </a:ext>
            </a:extLst>
          </p:cNvPr>
          <p:cNvSpPr txBox="1">
            <a:spLocks/>
          </p:cNvSpPr>
          <p:nvPr/>
        </p:nvSpPr>
        <p:spPr>
          <a:xfrm>
            <a:off x="11016260" y="35025282"/>
            <a:ext cx="10936835" cy="1531573"/>
          </a:xfrm>
          <a:prstGeom prst="rect">
            <a:avLst/>
          </a:prstGeom>
        </p:spPr>
        <p:txBody>
          <a:bodyPr wrap="square" lIns="914400" tIns="0" rIns="914400" bIns="0">
            <a:noAutofit/>
          </a:bodyPr>
          <a:lstStyle>
            <a:lvl1pPr marL="0">
              <a:defRPr lang="en-US" sz="3237" kern="1200" dirty="0" smtClean="0">
                <a:solidFill>
                  <a:schemeClr val="tx1">
                    <a:lumMod val="75000"/>
                    <a:lumOff val="25000"/>
                  </a:schemeClr>
                </a:solidFill>
                <a:latin typeface="+mn-lt"/>
                <a:ea typeface="+mn-ea"/>
                <a:cs typeface="+mn-cs"/>
              </a:defRPr>
            </a:lvl1pPr>
            <a:lvl2pPr marL="1234348">
              <a:defRPr lang="en-US" sz="3237" kern="1200" dirty="0" smtClean="0">
                <a:solidFill>
                  <a:schemeClr val="tx1">
                    <a:lumMod val="75000"/>
                    <a:lumOff val="25000"/>
                  </a:schemeClr>
                </a:solidFill>
                <a:latin typeface="+mn-lt"/>
                <a:ea typeface="+mn-ea"/>
                <a:cs typeface="+mn-cs"/>
              </a:defRPr>
            </a:lvl2pPr>
            <a:lvl3pPr marL="2468705">
              <a:defRPr lang="en-US" sz="3237" kern="1200" dirty="0" smtClean="0">
                <a:solidFill>
                  <a:schemeClr val="tx1">
                    <a:lumMod val="75000"/>
                    <a:lumOff val="25000"/>
                  </a:schemeClr>
                </a:solidFill>
                <a:latin typeface="+mn-lt"/>
                <a:ea typeface="+mn-ea"/>
                <a:cs typeface="+mn-cs"/>
              </a:defRPr>
            </a:lvl3pPr>
            <a:lvl4pPr marL="3703053">
              <a:defRPr lang="en-US" sz="3237" kern="1200" dirty="0" smtClean="0">
                <a:solidFill>
                  <a:schemeClr val="tx1">
                    <a:lumMod val="75000"/>
                    <a:lumOff val="25000"/>
                  </a:schemeClr>
                </a:solidFill>
                <a:latin typeface="+mn-lt"/>
                <a:ea typeface="+mn-ea"/>
                <a:cs typeface="+mn-cs"/>
              </a:defRPr>
            </a:lvl4pPr>
            <a:lvl5pPr marL="4937404">
              <a:defRPr lang="en-CA" sz="3237" kern="1200" dirty="0" smtClean="0">
                <a:solidFill>
                  <a:schemeClr val="tx1">
                    <a:lumMod val="75000"/>
                    <a:lumOff val="25000"/>
                  </a:schemeClr>
                </a:solidFill>
                <a:latin typeface="+mn-lt"/>
                <a:ea typeface="+mn-ea"/>
                <a:cs typeface="+mn-cs"/>
              </a:defRPr>
            </a:lvl5pPr>
            <a:lvl6pPr marL="6171757">
              <a:defRPr>
                <a:latin typeface="+mn-lt"/>
                <a:ea typeface="+mn-ea"/>
                <a:cs typeface="+mn-cs"/>
              </a:defRPr>
            </a:lvl6pPr>
            <a:lvl7pPr marL="7406108">
              <a:defRPr>
                <a:latin typeface="+mn-lt"/>
                <a:ea typeface="+mn-ea"/>
                <a:cs typeface="+mn-cs"/>
              </a:defRPr>
            </a:lvl7pPr>
            <a:lvl8pPr marL="8640462">
              <a:defRPr>
                <a:latin typeface="+mn-lt"/>
                <a:ea typeface="+mn-ea"/>
                <a:cs typeface="+mn-cs"/>
              </a:defRPr>
            </a:lvl8pPr>
            <a:lvl9pPr marL="9874807">
              <a:defRPr>
                <a:latin typeface="+mn-lt"/>
                <a:ea typeface="+mn-ea"/>
                <a:cs typeface="+mn-cs"/>
              </a:defRPr>
            </a:lvl9pPr>
          </a:lstStyle>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n-CA" sz="2000" b="0" i="0" u="none" strike="noStrike" kern="0" cap="none" spc="0" normalizeH="0" baseline="0" noProof="0" dirty="0">
                <a:ln>
                  <a:noFill/>
                </a:ln>
                <a:solidFill>
                  <a:sysClr val="windowText" lastClr="000000"/>
                </a:solidFill>
                <a:effectLst/>
                <a:uLnTx/>
                <a:uFillTx/>
                <a:ea typeface="+mn-ea"/>
                <a:cs typeface="+mn-cs"/>
              </a:rPr>
              <a:t>References in Inter 18pt. If references are extensive, institutional logos or acknowledgment / contact section (to the right) may be removed for additional space.</a:t>
            </a:r>
          </a:p>
        </p:txBody>
      </p:sp>
      <p:sp>
        <p:nvSpPr>
          <p:cNvPr id="82" name="Text Placeholder 73">
            <a:extLst>
              <a:ext uri="{FF2B5EF4-FFF2-40B4-BE49-F238E27FC236}">
                <a16:creationId xmlns:a16="http://schemas.microsoft.com/office/drawing/2014/main" id="{3C811235-BFF9-E5F0-DA0B-84AF05D08A44}"/>
              </a:ext>
            </a:extLst>
          </p:cNvPr>
          <p:cNvSpPr txBox="1">
            <a:spLocks/>
          </p:cNvSpPr>
          <p:nvPr/>
        </p:nvSpPr>
        <p:spPr>
          <a:xfrm>
            <a:off x="11014948" y="34108516"/>
            <a:ext cx="10954625" cy="776089"/>
          </a:xfrm>
          <a:prstGeom prst="rect">
            <a:avLst/>
          </a:prstGeom>
        </p:spPr>
        <p:txBody>
          <a:bodyPr vert="horz" lIns="914400" tIns="0" rIns="914400" bIns="0" rtlCol="0">
            <a:noAutofit/>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lnSpc>
                <a:spcPct val="100000"/>
              </a:lnSpc>
              <a:buNone/>
            </a:pPr>
            <a:r>
              <a:rPr lang="en-CA" sz="4800" b="1" dirty="0">
                <a:solidFill>
                  <a:schemeClr val="accent1"/>
                </a:solidFill>
                <a:latin typeface="Inter 24pt" panose="02000503000000020004" pitchFamily="2" charset="0"/>
                <a:ea typeface="Inter 24pt" panose="02000503000000020004" pitchFamily="2" charset="0"/>
              </a:rPr>
              <a:t>References</a:t>
            </a:r>
          </a:p>
        </p:txBody>
      </p:sp>
      <p:sp>
        <p:nvSpPr>
          <p:cNvPr id="83" name="Text Placeholder 73">
            <a:extLst>
              <a:ext uri="{FF2B5EF4-FFF2-40B4-BE49-F238E27FC236}">
                <a16:creationId xmlns:a16="http://schemas.microsoft.com/office/drawing/2014/main" id="{EE9F65FE-262F-0ADF-68D2-95EC05092E7A}"/>
              </a:ext>
            </a:extLst>
          </p:cNvPr>
          <p:cNvSpPr txBox="1">
            <a:spLocks/>
          </p:cNvSpPr>
          <p:nvPr/>
        </p:nvSpPr>
        <p:spPr>
          <a:xfrm>
            <a:off x="22004531" y="34108516"/>
            <a:ext cx="10984786" cy="615553"/>
          </a:xfrm>
          <a:prstGeom prst="rect">
            <a:avLst/>
          </a:prstGeom>
        </p:spPr>
        <p:txBody>
          <a:bodyPr wrap="square" lIns="914400" tIns="0" rIns="914400" bIns="0">
            <a:noAutofit/>
          </a:bodyPr>
          <a:lstStyle>
            <a:lvl1pPr marL="0">
              <a:defRPr>
                <a:latin typeface="+mn-lt"/>
                <a:ea typeface="+mn-ea"/>
                <a:cs typeface="+mn-cs"/>
              </a:defRPr>
            </a:lvl1pPr>
            <a:lvl2pPr marL="1234348">
              <a:defRPr>
                <a:latin typeface="+mn-lt"/>
                <a:ea typeface="+mn-ea"/>
                <a:cs typeface="+mn-cs"/>
              </a:defRPr>
            </a:lvl2pPr>
            <a:lvl3pPr marL="2468705">
              <a:defRPr>
                <a:latin typeface="+mn-lt"/>
                <a:ea typeface="+mn-ea"/>
                <a:cs typeface="+mn-cs"/>
              </a:defRPr>
            </a:lvl3pPr>
            <a:lvl4pPr marL="3703053">
              <a:defRPr>
                <a:latin typeface="+mn-lt"/>
                <a:ea typeface="+mn-ea"/>
                <a:cs typeface="+mn-cs"/>
              </a:defRPr>
            </a:lvl4pPr>
            <a:lvl5pPr marL="4937404">
              <a:defRPr>
                <a:latin typeface="+mn-lt"/>
                <a:ea typeface="+mn-ea"/>
                <a:cs typeface="+mn-cs"/>
              </a:defRPr>
            </a:lvl5pPr>
            <a:lvl6pPr marL="6171757">
              <a:defRPr>
                <a:latin typeface="+mn-lt"/>
                <a:ea typeface="+mn-ea"/>
                <a:cs typeface="+mn-cs"/>
              </a:defRPr>
            </a:lvl6pPr>
            <a:lvl7pPr marL="7406108">
              <a:defRPr>
                <a:latin typeface="+mn-lt"/>
                <a:ea typeface="+mn-ea"/>
                <a:cs typeface="+mn-cs"/>
              </a:defRPr>
            </a:lvl7pPr>
            <a:lvl8pPr marL="8640462">
              <a:defRPr>
                <a:latin typeface="+mn-lt"/>
                <a:ea typeface="+mn-ea"/>
                <a:cs typeface="+mn-cs"/>
              </a:defRPr>
            </a:lvl8pPr>
            <a:lvl9pPr marL="9874807">
              <a:defRPr>
                <a:latin typeface="+mn-lt"/>
                <a:ea typeface="+mn-ea"/>
                <a:cs typeface="+mn-cs"/>
              </a:defRPr>
            </a:lvl9pPr>
          </a:lstStyle>
          <a:p>
            <a:pPr defTabSz="3291840">
              <a:spcBef>
                <a:spcPts val="3600"/>
              </a:spcBef>
            </a:pPr>
            <a:r>
              <a:rPr lang="en-CA" sz="4800" b="1" dirty="0">
                <a:solidFill>
                  <a:schemeClr val="accent1"/>
                </a:solidFill>
                <a:latin typeface="Inter 24pt" panose="02000503000000020004" pitchFamily="2" charset="0"/>
                <a:ea typeface="Inter 24pt" panose="02000503000000020004" pitchFamily="2" charset="0"/>
              </a:rPr>
              <a:t>Acknowledgements / Contact</a:t>
            </a:r>
          </a:p>
        </p:txBody>
      </p:sp>
      <p:sp>
        <p:nvSpPr>
          <p:cNvPr id="84" name="Content Placeholder 85">
            <a:extLst>
              <a:ext uri="{FF2B5EF4-FFF2-40B4-BE49-F238E27FC236}">
                <a16:creationId xmlns:a16="http://schemas.microsoft.com/office/drawing/2014/main" id="{5F4D9619-1871-BF00-BE1A-598973E9B62C}"/>
              </a:ext>
            </a:extLst>
          </p:cNvPr>
          <p:cNvSpPr txBox="1">
            <a:spLocks/>
          </p:cNvSpPr>
          <p:nvPr/>
        </p:nvSpPr>
        <p:spPr>
          <a:xfrm>
            <a:off x="22004531" y="35025282"/>
            <a:ext cx="10900222" cy="1937798"/>
          </a:xfrm>
          <a:prstGeom prst="rect">
            <a:avLst/>
          </a:prstGeom>
        </p:spPr>
        <p:txBody>
          <a:bodyPr wrap="square" lIns="914400" tIns="0" rIns="914400" bIns="0">
            <a:noAutofit/>
          </a:bodyPr>
          <a:lstStyle>
            <a:lvl1pPr marL="0">
              <a:defRPr>
                <a:latin typeface="+mn-lt"/>
                <a:ea typeface="+mn-ea"/>
                <a:cs typeface="+mn-cs"/>
              </a:defRPr>
            </a:lvl1pPr>
            <a:lvl2pPr marL="1234348">
              <a:defRPr>
                <a:latin typeface="+mn-lt"/>
                <a:ea typeface="+mn-ea"/>
                <a:cs typeface="+mn-cs"/>
              </a:defRPr>
            </a:lvl2pPr>
            <a:lvl3pPr marL="2468705">
              <a:defRPr>
                <a:latin typeface="+mn-lt"/>
                <a:ea typeface="+mn-ea"/>
                <a:cs typeface="+mn-cs"/>
              </a:defRPr>
            </a:lvl3pPr>
            <a:lvl4pPr marL="3703053">
              <a:defRPr>
                <a:latin typeface="+mn-lt"/>
                <a:ea typeface="+mn-ea"/>
                <a:cs typeface="+mn-cs"/>
              </a:defRPr>
            </a:lvl4pPr>
            <a:lvl5pPr marL="4937404">
              <a:defRPr>
                <a:latin typeface="+mn-lt"/>
                <a:ea typeface="+mn-ea"/>
                <a:cs typeface="+mn-cs"/>
              </a:defRPr>
            </a:lvl5pPr>
            <a:lvl6pPr marL="6171757">
              <a:defRPr>
                <a:latin typeface="+mn-lt"/>
                <a:ea typeface="+mn-ea"/>
                <a:cs typeface="+mn-cs"/>
              </a:defRPr>
            </a:lvl6pPr>
            <a:lvl7pPr marL="7406108">
              <a:defRPr>
                <a:latin typeface="+mn-lt"/>
                <a:ea typeface="+mn-ea"/>
                <a:cs typeface="+mn-cs"/>
              </a:defRPr>
            </a:lvl7pPr>
            <a:lvl8pPr marL="8640462">
              <a:defRPr>
                <a:latin typeface="+mn-lt"/>
                <a:ea typeface="+mn-ea"/>
                <a:cs typeface="+mn-cs"/>
              </a:defRPr>
            </a:lvl8pPr>
            <a:lvl9pPr marL="9874807">
              <a:defRPr>
                <a:latin typeface="+mn-lt"/>
                <a:ea typeface="+mn-ea"/>
                <a:cs typeface="+mn-cs"/>
              </a:defRPr>
            </a:lvl9pPr>
          </a:lstStyle>
          <a:p>
            <a:pPr defTabSz="914400"/>
            <a:r>
              <a:rPr lang="en-CA" sz="2800" kern="0" dirty="0">
                <a:solidFill>
                  <a:sysClr val="windowText" lastClr="000000"/>
                </a:solidFill>
              </a:rPr>
              <a:t>Section can be used either way, or can be removed entirely, depending on your content. A QR code linking to your website could also be added in. Image frames can be used for institutional and/or project logos.</a:t>
            </a:r>
          </a:p>
        </p:txBody>
      </p:sp>
      <p:sp>
        <p:nvSpPr>
          <p:cNvPr id="101" name="Online Image Placeholder 100">
            <a:extLst>
              <a:ext uri="{FF2B5EF4-FFF2-40B4-BE49-F238E27FC236}">
                <a16:creationId xmlns:a16="http://schemas.microsoft.com/office/drawing/2014/main" id="{F0A866B4-F4B8-9627-E5A1-8E6286468B94}"/>
              </a:ext>
            </a:extLst>
          </p:cNvPr>
          <p:cNvSpPr>
            <a:spLocks noGrp="1"/>
          </p:cNvSpPr>
          <p:nvPr>
            <p:ph type="clipArt" sz="quarter" idx="10"/>
          </p:nvPr>
        </p:nvSpPr>
        <p:spPr>
          <a:xfrm>
            <a:off x="22883407" y="38547911"/>
            <a:ext cx="4319992" cy="1287463"/>
          </a:xfrm>
        </p:spPr>
      </p:sp>
      <p:sp>
        <p:nvSpPr>
          <p:cNvPr id="102" name="Online Image Placeholder 101">
            <a:extLst>
              <a:ext uri="{FF2B5EF4-FFF2-40B4-BE49-F238E27FC236}">
                <a16:creationId xmlns:a16="http://schemas.microsoft.com/office/drawing/2014/main" id="{A61710DA-3AD7-BE62-502C-B7C7F59730CD}"/>
              </a:ext>
            </a:extLst>
          </p:cNvPr>
          <p:cNvSpPr>
            <a:spLocks noGrp="1"/>
          </p:cNvSpPr>
          <p:nvPr>
            <p:ph type="clipArt" sz="quarter" idx="11"/>
          </p:nvPr>
        </p:nvSpPr>
        <p:spPr>
          <a:xfrm>
            <a:off x="28191218" y="38547910"/>
            <a:ext cx="3808904" cy="1287463"/>
          </a:xfrm>
        </p:spPr>
      </p:sp>
      <p:sp>
        <p:nvSpPr>
          <p:cNvPr id="103" name="Text Placeholder 102">
            <a:extLst>
              <a:ext uri="{FF2B5EF4-FFF2-40B4-BE49-F238E27FC236}">
                <a16:creationId xmlns:a16="http://schemas.microsoft.com/office/drawing/2014/main" id="{5560E7A8-2205-4E5C-8A0C-D5905013C93E}"/>
              </a:ext>
            </a:extLst>
          </p:cNvPr>
          <p:cNvSpPr>
            <a:spLocks noGrp="1"/>
          </p:cNvSpPr>
          <p:nvPr>
            <p:ph type="body" sz="quarter" idx="12"/>
          </p:nvPr>
        </p:nvSpPr>
        <p:spPr>
          <a:xfrm>
            <a:off x="2041564" y="1044574"/>
            <a:ext cx="25938914" cy="1763713"/>
          </a:xfrm>
        </p:spPr>
        <p:txBody>
          <a:bodyPr/>
          <a:lstStyle/>
          <a:p>
            <a:r>
              <a:rPr lang="en-CA" sz="8000" dirty="0"/>
              <a:t>Title in Inter Bold 80pt,</a:t>
            </a:r>
            <a:br>
              <a:rPr lang="en-CA" sz="8000" dirty="0"/>
            </a:br>
            <a:r>
              <a:rPr lang="en-CA" sz="8000" dirty="0"/>
              <a:t>anticipated to be 2 lines in length</a:t>
            </a:r>
          </a:p>
        </p:txBody>
      </p:sp>
      <p:sp>
        <p:nvSpPr>
          <p:cNvPr id="104" name="Text Placeholder 103">
            <a:extLst>
              <a:ext uri="{FF2B5EF4-FFF2-40B4-BE49-F238E27FC236}">
                <a16:creationId xmlns:a16="http://schemas.microsoft.com/office/drawing/2014/main" id="{0C91BF18-9C58-F5B4-86DD-38FFF916381E}"/>
              </a:ext>
            </a:extLst>
          </p:cNvPr>
          <p:cNvSpPr>
            <a:spLocks noGrp="1"/>
          </p:cNvSpPr>
          <p:nvPr>
            <p:ph type="body" sz="quarter" idx="13"/>
          </p:nvPr>
        </p:nvSpPr>
        <p:spPr>
          <a:xfrm>
            <a:off x="2247518" y="3653792"/>
            <a:ext cx="25527006" cy="704622"/>
          </a:xfrm>
        </p:spPr>
        <p:txBody>
          <a:bodyPr/>
          <a:lstStyle/>
          <a:p>
            <a:r>
              <a:rPr lang="en-CA" dirty="0"/>
              <a:t>Authors, with </a:t>
            </a:r>
            <a:r>
              <a:rPr lang="en-CA" b="1" dirty="0"/>
              <a:t>main author(s) bolded</a:t>
            </a:r>
            <a:r>
              <a:rPr lang="en-CA" dirty="0"/>
              <a:t>, in Inter 28pt.</a:t>
            </a:r>
          </a:p>
        </p:txBody>
      </p:sp>
      <p:sp>
        <p:nvSpPr>
          <p:cNvPr id="105" name="Text Placeholder 103">
            <a:extLst>
              <a:ext uri="{FF2B5EF4-FFF2-40B4-BE49-F238E27FC236}">
                <a16:creationId xmlns:a16="http://schemas.microsoft.com/office/drawing/2014/main" id="{CC127BEC-488F-5D23-8CE6-F3EB2C94BBB5}"/>
              </a:ext>
            </a:extLst>
          </p:cNvPr>
          <p:cNvSpPr txBox="1">
            <a:spLocks/>
          </p:cNvSpPr>
          <p:nvPr/>
        </p:nvSpPr>
        <p:spPr>
          <a:xfrm>
            <a:off x="2247518" y="4451414"/>
            <a:ext cx="25527006" cy="831060"/>
          </a:xfrm>
          <a:prstGeom prst="rect">
            <a:avLst/>
          </a:prstGeom>
        </p:spPr>
        <p:txBody>
          <a:bodyPr/>
          <a:lstStyle>
            <a:lvl1pPr marL="822960" indent="-822960" algn="ctr" defTabSz="3291840" rtl="0" eaLnBrk="1" latinLnBrk="0" hangingPunct="1">
              <a:lnSpc>
                <a:spcPct val="90000"/>
              </a:lnSpc>
              <a:spcBef>
                <a:spcPts val="3600"/>
              </a:spcBef>
              <a:buFont typeface="Arial" panose="020B0604020202020204" pitchFamily="34" charset="0"/>
              <a:buNone/>
              <a:defRPr sz="2800" kern="1200">
                <a:solidFill>
                  <a:schemeClr val="bg1"/>
                </a:solidFill>
                <a:latin typeface="+mn-lt"/>
                <a:ea typeface="+mn-ea"/>
                <a:cs typeface="+mn-cs"/>
              </a:defRPr>
            </a:lvl1pPr>
            <a:lvl2pPr marL="2468880" indent="-822960" algn="ctr" defTabSz="3291840" rtl="0" eaLnBrk="1" latinLnBrk="0" hangingPunct="1">
              <a:lnSpc>
                <a:spcPct val="90000"/>
              </a:lnSpc>
              <a:spcBef>
                <a:spcPts val="1800"/>
              </a:spcBef>
              <a:buFont typeface="Arial" panose="020B0604020202020204" pitchFamily="34" charset="0"/>
              <a:buNone/>
              <a:defRPr sz="2800" kern="1200">
                <a:solidFill>
                  <a:schemeClr val="bg1"/>
                </a:solidFill>
                <a:latin typeface="+mn-lt"/>
                <a:ea typeface="+mn-ea"/>
                <a:cs typeface="+mn-cs"/>
              </a:defRPr>
            </a:lvl2pPr>
            <a:lvl3pPr marL="4114800" indent="-822960" algn="ctr" defTabSz="3291840" rtl="0" eaLnBrk="1" latinLnBrk="0" hangingPunct="1">
              <a:lnSpc>
                <a:spcPct val="90000"/>
              </a:lnSpc>
              <a:spcBef>
                <a:spcPts val="1800"/>
              </a:spcBef>
              <a:buFont typeface="Arial" panose="020B0604020202020204" pitchFamily="34" charset="0"/>
              <a:buNone/>
              <a:defRPr sz="2800" kern="1200">
                <a:solidFill>
                  <a:schemeClr val="bg1"/>
                </a:solidFill>
                <a:latin typeface="+mn-lt"/>
                <a:ea typeface="+mn-ea"/>
                <a:cs typeface="+mn-cs"/>
              </a:defRPr>
            </a:lvl3pPr>
            <a:lvl4pPr marL="5760720" indent="-822960" algn="ctr" defTabSz="3291840" rtl="0" eaLnBrk="1" latinLnBrk="0" hangingPunct="1">
              <a:lnSpc>
                <a:spcPct val="90000"/>
              </a:lnSpc>
              <a:spcBef>
                <a:spcPts val="1800"/>
              </a:spcBef>
              <a:buFont typeface="Arial" panose="020B0604020202020204" pitchFamily="34" charset="0"/>
              <a:buNone/>
              <a:defRPr sz="2800" kern="1200">
                <a:solidFill>
                  <a:schemeClr val="bg1"/>
                </a:solidFill>
                <a:latin typeface="+mn-lt"/>
                <a:ea typeface="+mn-ea"/>
                <a:cs typeface="+mn-cs"/>
              </a:defRPr>
            </a:lvl4pPr>
            <a:lvl5pPr marL="7406640" indent="-822960" algn="ctr" defTabSz="3291840" rtl="0" eaLnBrk="1" latinLnBrk="0" hangingPunct="1">
              <a:lnSpc>
                <a:spcPct val="90000"/>
              </a:lnSpc>
              <a:spcBef>
                <a:spcPts val="1800"/>
              </a:spcBef>
              <a:buFont typeface="Arial" panose="020B0604020202020204" pitchFamily="34" charset="0"/>
              <a:buNone/>
              <a:defRPr sz="2800" kern="1200">
                <a:solidFill>
                  <a:schemeClr val="bg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r>
              <a:rPr lang="en-CA" sz="2200" dirty="0"/>
              <a:t>Institutions in Inter 22pt.</a:t>
            </a:r>
          </a:p>
        </p:txBody>
      </p:sp>
      <p:sp>
        <p:nvSpPr>
          <p:cNvPr id="2" name="Content Placeholder 85">
            <a:extLst>
              <a:ext uri="{FF2B5EF4-FFF2-40B4-BE49-F238E27FC236}">
                <a16:creationId xmlns:a16="http://schemas.microsoft.com/office/drawing/2014/main" id="{FB217486-3619-FAAF-E36F-3E912228A751}"/>
              </a:ext>
            </a:extLst>
          </p:cNvPr>
          <p:cNvSpPr txBox="1">
            <a:spLocks/>
          </p:cNvSpPr>
          <p:nvPr/>
        </p:nvSpPr>
        <p:spPr>
          <a:xfrm>
            <a:off x="22004531" y="41853973"/>
            <a:ext cx="10900222" cy="894227"/>
          </a:xfrm>
          <a:prstGeom prst="rect">
            <a:avLst/>
          </a:prstGeom>
        </p:spPr>
        <p:txBody>
          <a:bodyPr wrap="square" lIns="914400" tIns="0" rIns="914400" bIns="0">
            <a:noAutofit/>
          </a:bodyPr>
          <a:lstStyle>
            <a:lvl1pPr marL="0">
              <a:defRPr>
                <a:latin typeface="+mn-lt"/>
                <a:ea typeface="+mn-ea"/>
                <a:cs typeface="+mn-cs"/>
              </a:defRPr>
            </a:lvl1pPr>
            <a:lvl2pPr marL="1234348">
              <a:defRPr>
                <a:latin typeface="+mn-lt"/>
                <a:ea typeface="+mn-ea"/>
                <a:cs typeface="+mn-cs"/>
              </a:defRPr>
            </a:lvl2pPr>
            <a:lvl3pPr marL="2468705">
              <a:defRPr>
                <a:latin typeface="+mn-lt"/>
                <a:ea typeface="+mn-ea"/>
                <a:cs typeface="+mn-cs"/>
              </a:defRPr>
            </a:lvl3pPr>
            <a:lvl4pPr marL="3703053">
              <a:defRPr>
                <a:latin typeface="+mn-lt"/>
                <a:ea typeface="+mn-ea"/>
                <a:cs typeface="+mn-cs"/>
              </a:defRPr>
            </a:lvl4pPr>
            <a:lvl5pPr marL="4937404">
              <a:defRPr>
                <a:latin typeface="+mn-lt"/>
                <a:ea typeface="+mn-ea"/>
                <a:cs typeface="+mn-cs"/>
              </a:defRPr>
            </a:lvl5pPr>
            <a:lvl6pPr marL="6171757">
              <a:defRPr>
                <a:latin typeface="+mn-lt"/>
                <a:ea typeface="+mn-ea"/>
                <a:cs typeface="+mn-cs"/>
              </a:defRPr>
            </a:lvl6pPr>
            <a:lvl7pPr marL="7406108">
              <a:defRPr>
                <a:latin typeface="+mn-lt"/>
                <a:ea typeface="+mn-ea"/>
                <a:cs typeface="+mn-cs"/>
              </a:defRPr>
            </a:lvl7pPr>
            <a:lvl8pPr marL="8640462">
              <a:defRPr>
                <a:latin typeface="+mn-lt"/>
                <a:ea typeface="+mn-ea"/>
                <a:cs typeface="+mn-cs"/>
              </a:defRPr>
            </a:lvl8pPr>
            <a:lvl9pPr marL="9874807">
              <a:defRPr>
                <a:latin typeface="+mn-lt"/>
                <a:ea typeface="+mn-ea"/>
                <a:cs typeface="+mn-cs"/>
              </a:defRPr>
            </a:lvl9pPr>
          </a:lstStyle>
          <a:p>
            <a:pPr defTabSz="914400"/>
            <a:r>
              <a:rPr lang="en-CA" sz="2800" kern="0" dirty="0">
                <a:solidFill>
                  <a:sysClr val="windowText" lastClr="000000"/>
                </a:solidFill>
              </a:rPr>
              <a:t>Section can be used to identify poster’s associated Volt-Age project.</a:t>
            </a:r>
          </a:p>
        </p:txBody>
      </p:sp>
      <p:cxnSp>
        <p:nvCxnSpPr>
          <p:cNvPr id="3" name="Straight Connector 2">
            <a:extLst>
              <a:ext uri="{FF2B5EF4-FFF2-40B4-BE49-F238E27FC236}">
                <a16:creationId xmlns:a16="http://schemas.microsoft.com/office/drawing/2014/main" id="{B68F1ECC-9E67-028F-7A05-6299D4B53CDB}"/>
              </a:ext>
            </a:extLst>
          </p:cNvPr>
          <p:cNvCxnSpPr>
            <a:cxnSpLocks/>
          </p:cNvCxnSpPr>
          <p:nvPr/>
        </p:nvCxnSpPr>
        <p:spPr>
          <a:xfrm flipH="1">
            <a:off x="22883407" y="40494530"/>
            <a:ext cx="9116715" cy="0"/>
          </a:xfrm>
          <a:prstGeom prst="line">
            <a:avLst/>
          </a:prstGeom>
          <a:ln w="76200" cap="rnd">
            <a:solidFill>
              <a:schemeClr val="bg1">
                <a:lumMod val="8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73">
            <a:extLst>
              <a:ext uri="{FF2B5EF4-FFF2-40B4-BE49-F238E27FC236}">
                <a16:creationId xmlns:a16="http://schemas.microsoft.com/office/drawing/2014/main" id="{B9AFB378-863D-4B26-DD46-0AC398C8D5D8}"/>
              </a:ext>
            </a:extLst>
          </p:cNvPr>
          <p:cNvSpPr txBox="1">
            <a:spLocks/>
          </p:cNvSpPr>
          <p:nvPr/>
        </p:nvSpPr>
        <p:spPr>
          <a:xfrm>
            <a:off x="22004531" y="40937867"/>
            <a:ext cx="10984786" cy="615553"/>
          </a:xfrm>
          <a:prstGeom prst="rect">
            <a:avLst/>
          </a:prstGeom>
        </p:spPr>
        <p:txBody>
          <a:bodyPr wrap="square" lIns="914400" tIns="0" rIns="914400" bIns="0">
            <a:noAutofit/>
          </a:bodyPr>
          <a:lstStyle>
            <a:lvl1pPr marL="0">
              <a:defRPr>
                <a:latin typeface="+mn-lt"/>
                <a:ea typeface="+mn-ea"/>
                <a:cs typeface="+mn-cs"/>
              </a:defRPr>
            </a:lvl1pPr>
            <a:lvl2pPr marL="1234348">
              <a:defRPr>
                <a:latin typeface="+mn-lt"/>
                <a:ea typeface="+mn-ea"/>
                <a:cs typeface="+mn-cs"/>
              </a:defRPr>
            </a:lvl2pPr>
            <a:lvl3pPr marL="2468705">
              <a:defRPr>
                <a:latin typeface="+mn-lt"/>
                <a:ea typeface="+mn-ea"/>
                <a:cs typeface="+mn-cs"/>
              </a:defRPr>
            </a:lvl3pPr>
            <a:lvl4pPr marL="3703053">
              <a:defRPr>
                <a:latin typeface="+mn-lt"/>
                <a:ea typeface="+mn-ea"/>
                <a:cs typeface="+mn-cs"/>
              </a:defRPr>
            </a:lvl4pPr>
            <a:lvl5pPr marL="4937404">
              <a:defRPr>
                <a:latin typeface="+mn-lt"/>
                <a:ea typeface="+mn-ea"/>
                <a:cs typeface="+mn-cs"/>
              </a:defRPr>
            </a:lvl5pPr>
            <a:lvl6pPr marL="6171757">
              <a:defRPr>
                <a:latin typeface="+mn-lt"/>
                <a:ea typeface="+mn-ea"/>
                <a:cs typeface="+mn-cs"/>
              </a:defRPr>
            </a:lvl6pPr>
            <a:lvl7pPr marL="7406108">
              <a:defRPr>
                <a:latin typeface="+mn-lt"/>
                <a:ea typeface="+mn-ea"/>
                <a:cs typeface="+mn-cs"/>
              </a:defRPr>
            </a:lvl7pPr>
            <a:lvl8pPr marL="8640462">
              <a:defRPr>
                <a:latin typeface="+mn-lt"/>
                <a:ea typeface="+mn-ea"/>
                <a:cs typeface="+mn-cs"/>
              </a:defRPr>
            </a:lvl8pPr>
            <a:lvl9pPr marL="9874807">
              <a:defRPr>
                <a:latin typeface="+mn-lt"/>
                <a:ea typeface="+mn-ea"/>
                <a:cs typeface="+mn-cs"/>
              </a:defRPr>
            </a:lvl9pPr>
          </a:lstStyle>
          <a:p>
            <a:pPr defTabSz="3291840">
              <a:spcBef>
                <a:spcPts val="3600"/>
              </a:spcBef>
            </a:pPr>
            <a:r>
              <a:rPr lang="en-CA" sz="4800" b="1" dirty="0">
                <a:solidFill>
                  <a:schemeClr val="accent1"/>
                </a:solidFill>
                <a:latin typeface="Inter 24pt" panose="02000503000000020004" pitchFamily="2" charset="0"/>
                <a:ea typeface="Inter 24pt" panose="02000503000000020004" pitchFamily="2" charset="0"/>
              </a:rPr>
              <a:t>Powered by Volt-Age</a:t>
            </a:r>
          </a:p>
        </p:txBody>
      </p:sp>
    </p:spTree>
    <p:extLst>
      <p:ext uri="{BB962C8B-B14F-4D97-AF65-F5344CB8AC3E}">
        <p14:creationId xmlns:p14="http://schemas.microsoft.com/office/powerpoint/2010/main" val="2279878391"/>
      </p:ext>
    </p:extLst>
  </p:cSld>
  <p:clrMapOvr>
    <a:masterClrMapping/>
  </p:clrMapOvr>
</p:sld>
</file>

<file path=ppt/theme/theme1.xml><?xml version="1.0" encoding="utf-8"?>
<a:theme xmlns:a="http://schemas.openxmlformats.org/drawingml/2006/main" name="Office Theme">
  <a:themeElements>
    <a:clrScheme name="Volt-Age ESS">
      <a:dk1>
        <a:srgbClr val="231F20"/>
      </a:dk1>
      <a:lt1>
        <a:sysClr val="window" lastClr="FFFFFF"/>
      </a:lt1>
      <a:dk2>
        <a:srgbClr val="868F94"/>
      </a:dk2>
      <a:lt2>
        <a:srgbClr val="E7E6E6"/>
      </a:lt2>
      <a:accent1>
        <a:srgbClr val="00AEEF"/>
      </a:accent1>
      <a:accent2>
        <a:srgbClr val="8DC63F"/>
      </a:accent2>
      <a:accent3>
        <a:srgbClr val="FFAD03"/>
      </a:accent3>
      <a:accent4>
        <a:srgbClr val="8F002A"/>
      </a:accent4>
      <a:accent5>
        <a:srgbClr val="003778"/>
      </a:accent5>
      <a:accent6>
        <a:srgbClr val="4B882E"/>
      </a:accent6>
      <a:hlink>
        <a:srgbClr val="00AEEF"/>
      </a:hlink>
      <a:folHlink>
        <a:srgbClr val="8F002A"/>
      </a:folHlink>
    </a:clrScheme>
    <a:fontScheme name="Volt-Age ESS">
      <a:majorFont>
        <a:latin typeface="Inter 24pt"/>
        <a:ea typeface=""/>
        <a:cs typeface=""/>
      </a:majorFont>
      <a:minorFont>
        <a:latin typeface="Inter 18p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1011</TotalTime>
  <Words>311</Words>
  <Application>Microsoft Office PowerPoint</Application>
  <PresentationFormat>Custom</PresentationFormat>
  <Paragraphs>34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Inter 24pt</vt:lpstr>
      <vt:lpstr>Arial</vt:lpstr>
      <vt:lpstr>Inter Tight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Wyse</dc:creator>
  <cp:lastModifiedBy>Michelle Wyse</cp:lastModifiedBy>
  <cp:revision>39</cp:revision>
  <dcterms:created xsi:type="dcterms:W3CDTF">2026-03-03T14:56:08Z</dcterms:created>
  <dcterms:modified xsi:type="dcterms:W3CDTF">2026-03-12T20:42:41Z</dcterms:modified>
</cp:coreProperties>
</file>